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69" r:id="rId5"/>
    <p:sldId id="277" r:id="rId6"/>
    <p:sldId id="261" r:id="rId7"/>
    <p:sldId id="271" r:id="rId8"/>
    <p:sldId id="273" r:id="rId9"/>
    <p:sldId id="274" r:id="rId10"/>
    <p:sldId id="265" r:id="rId11"/>
    <p:sldId id="257" r:id="rId12"/>
    <p:sldId id="258" r:id="rId13"/>
    <p:sldId id="262" r:id="rId14"/>
    <p:sldId id="263" r:id="rId15"/>
    <p:sldId id="284" r:id="rId16"/>
    <p:sldId id="275" r:id="rId17"/>
    <p:sldId id="276" r:id="rId18"/>
    <p:sldId id="280" r:id="rId19"/>
    <p:sldId id="279" r:id="rId20"/>
    <p:sldId id="282" r:id="rId21"/>
    <p:sldId id="283" r:id="rId22"/>
    <p:sldId id="259" r:id="rId23"/>
    <p:sldId id="260" r:id="rId24"/>
    <p:sldId id="278" r:id="rId25"/>
    <p:sldId id="2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56F3-71AD-44E4-B780-1623C05B34BB}" type="datetimeFigureOut">
              <a:rPr lang="en-US" smtClean="0"/>
              <a:pPr/>
              <a:t>12/9/2008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The Saturnian Auroral Hiss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Andrew Kopf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December 8, 2008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8-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" y="192024"/>
            <a:ext cx="8528304" cy="6473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nel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82"/>
            <a:ext cx="9144000" cy="617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day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82"/>
            <a:ext cx="9144000" cy="617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Periodicity</a:t>
            </a:r>
            <a:endParaRPr lang="en-US" b="1" dirty="0"/>
          </a:p>
        </p:txBody>
      </p:sp>
      <p:pic>
        <p:nvPicPr>
          <p:cNvPr id="4" name="Picture 4" descr="A-D07-179-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67"/>
          <a:stretch>
            <a:fillRect/>
          </a:stretch>
        </p:blipFill>
        <p:spPr bwMode="auto">
          <a:xfrm>
            <a:off x="1363744" y="910047"/>
            <a:ext cx="6180056" cy="58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Modulation Spectrum</a:t>
            </a:r>
            <a:endParaRPr lang="en-US" b="1" dirty="0"/>
          </a:p>
        </p:txBody>
      </p:sp>
      <p:pic>
        <p:nvPicPr>
          <p:cNvPr id="4" name="Picture 4" descr="A-D07-18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574" y="990600"/>
            <a:ext cx="8287793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Testing the Theory</a:t>
            </a:r>
            <a:endParaRPr lang="en-US" sz="40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" y="1252728"/>
            <a:ext cx="9009888" cy="4352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Shuttle Experiment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D87-03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228600"/>
            <a:ext cx="831329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A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533400"/>
            <a:ext cx="8062245" cy="6870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Whistler Mode Emission</a:t>
            </a:r>
          </a:p>
          <a:p>
            <a:r>
              <a:rPr lang="en-US" dirty="0" smtClean="0"/>
              <a:t>What is Auroral Hiss?</a:t>
            </a:r>
          </a:p>
          <a:p>
            <a:r>
              <a:rPr lang="en-US" dirty="0" smtClean="0"/>
              <a:t>Auroral Hiss at Earth and Saturn</a:t>
            </a:r>
          </a:p>
          <a:p>
            <a:r>
              <a:rPr lang="en-US" dirty="0" smtClean="0"/>
              <a:t>Periodic Nature</a:t>
            </a:r>
          </a:p>
          <a:p>
            <a:r>
              <a:rPr lang="en-US" dirty="0" smtClean="0"/>
              <a:t>Field-Aligned Currents</a:t>
            </a:r>
          </a:p>
          <a:p>
            <a:r>
              <a:rPr lang="en-US" dirty="0" smtClean="0"/>
              <a:t>Ray Tracing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556811"/>
            <a:ext cx="8992856" cy="57443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" y="499653"/>
            <a:ext cx="9050014" cy="58586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2508_1600_20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352800"/>
            <a:ext cx="762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5438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091008_1200_14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3322638"/>
            <a:ext cx="8153400" cy="353536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epl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90500"/>
            <a:ext cx="8096250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Whistler mode auroral hiss events detected at Saturn, show similar features to those at Earth</a:t>
            </a:r>
          </a:p>
          <a:p>
            <a:r>
              <a:rPr lang="en-US" dirty="0" smtClean="0"/>
              <a:t>Emission displays two periodicities</a:t>
            </a:r>
          </a:p>
          <a:p>
            <a:pPr lvl="1"/>
            <a:r>
              <a:rPr lang="en-US" dirty="0" smtClean="0"/>
              <a:t>1 hour burst periodicity possibly due to ion conics</a:t>
            </a:r>
          </a:p>
          <a:p>
            <a:pPr lvl="1"/>
            <a:r>
              <a:rPr lang="en-US" dirty="0" smtClean="0"/>
              <a:t>10.8 hour periodicity with properties of a rotating beam source</a:t>
            </a:r>
          </a:p>
          <a:p>
            <a:r>
              <a:rPr lang="en-US" dirty="0" smtClean="0"/>
              <a:t>Field-aligned current structures commonly observed, but do not align with center of hiss</a:t>
            </a:r>
          </a:p>
          <a:p>
            <a:r>
              <a:rPr lang="en-US" dirty="0" smtClean="0"/>
              <a:t>Ray tracing efforts underway to map emission back to a source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D82-0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92" y="682752"/>
            <a:ext cx="6224016" cy="5492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AURORAL HISS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Whistler-mode plasma wave emission in high-latitude regions of magnetosphere</a:t>
            </a:r>
          </a:p>
          <a:p>
            <a:r>
              <a:rPr lang="en-US" dirty="0" smtClean="0"/>
              <a:t>First observed at Earth in 1960s.  Has since been detected on other planets</a:t>
            </a:r>
          </a:p>
          <a:p>
            <a:r>
              <a:rPr lang="en-US" dirty="0" smtClean="0"/>
              <a:t>Characteristic funnel shape on spectrogram</a:t>
            </a:r>
          </a:p>
          <a:p>
            <a:r>
              <a:rPr lang="en-US" dirty="0" smtClean="0"/>
              <a:t>Saturn detections due to upward-propagating electrons along magnetic field lines</a:t>
            </a:r>
          </a:p>
          <a:p>
            <a:r>
              <a:rPr lang="en-US" dirty="0" smtClean="0"/>
              <a:t>Believed to propagate near resonance cone around field-aligned currents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D71-140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8" y="283464"/>
            <a:ext cx="4992624" cy="629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Generation &amp; Propagation of Auroral Hiss</a:t>
            </a:r>
            <a:endParaRPr lang="en-US" sz="32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82-068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6979920" cy="5541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3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56" y="131064"/>
            <a:ext cx="5047488" cy="659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4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" y="1310640"/>
            <a:ext cx="8601456" cy="423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161</Words>
  <Application>Microsoft Office PowerPoint</Application>
  <PresentationFormat>On-screen Show (4:3)</PresentationFormat>
  <Paragraphs>28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The Saturnian Auroral Hiss</vt:lpstr>
      <vt:lpstr>OUTLINE</vt:lpstr>
      <vt:lpstr>Slide 3</vt:lpstr>
      <vt:lpstr>AURORAL HISS</vt:lpstr>
      <vt:lpstr>Slide 5</vt:lpstr>
      <vt:lpstr>The Generation &amp; Propagation of Auroral Hiss</vt:lpstr>
      <vt:lpstr>Slide 7</vt:lpstr>
      <vt:lpstr>Slide 8</vt:lpstr>
      <vt:lpstr>Slide 9</vt:lpstr>
      <vt:lpstr>Slide 10</vt:lpstr>
      <vt:lpstr>Slide 11</vt:lpstr>
      <vt:lpstr>Slide 12</vt:lpstr>
      <vt:lpstr>Periodicity</vt:lpstr>
      <vt:lpstr>Modulation Spectrum</vt:lpstr>
      <vt:lpstr>Testing the Theory</vt:lpstr>
      <vt:lpstr>Shuttle Experiment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SUMMARY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Saturnian Auroral Hiss</dc:title>
  <dc:creator>Andrew J. Kopf</dc:creator>
  <cp:lastModifiedBy>Andrew J. Kopf</cp:lastModifiedBy>
  <cp:revision>49</cp:revision>
  <dcterms:created xsi:type="dcterms:W3CDTF">2008-12-01T16:43:41Z</dcterms:created>
  <dcterms:modified xsi:type="dcterms:W3CDTF">2008-12-09T20:06:48Z</dcterms:modified>
</cp:coreProperties>
</file>