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42794238" cy="302672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9" d="100"/>
          <a:sy n="19" d="100"/>
        </p:scale>
        <p:origin x="4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7448" y="4953466"/>
            <a:ext cx="36379352" cy="10537496"/>
          </a:xfrm>
        </p:spPr>
        <p:txBody>
          <a:bodyPr anchor="b">
            <a:normAutofit/>
          </a:bodyPr>
          <a:lstStyle>
            <a:lvl1pPr algn="ctr">
              <a:defRPr sz="21184"/>
            </a:lvl1pPr>
          </a:lstStyle>
          <a:p>
            <a:r>
              <a:rPr lang="en-US"/>
              <a:t>Click to edit Master title style</a:t>
            </a:r>
            <a:endParaRPr lang="en-US" dirty="0"/>
          </a:p>
        </p:txBody>
      </p:sp>
      <p:sp>
        <p:nvSpPr>
          <p:cNvPr id="3" name="Subtitle 2"/>
          <p:cNvSpPr>
            <a:spLocks noGrp="1"/>
          </p:cNvSpPr>
          <p:nvPr>
            <p:ph type="subTitle" idx="1"/>
          </p:nvPr>
        </p:nvSpPr>
        <p:spPr>
          <a:xfrm>
            <a:off x="3207448" y="15897328"/>
            <a:ext cx="36379352" cy="7307583"/>
          </a:xfrm>
        </p:spPr>
        <p:txBody>
          <a:bodyPr/>
          <a:lstStyle>
            <a:lvl1pPr marL="0" indent="0" algn="ctr">
              <a:buNone/>
              <a:defRPr sz="10592"/>
            </a:lvl1pPr>
            <a:lvl2pPr marL="2017806" indent="0" algn="ctr">
              <a:buNone/>
              <a:defRPr sz="8827"/>
            </a:lvl2pPr>
            <a:lvl3pPr marL="4035613" indent="0" algn="ctr">
              <a:buNone/>
              <a:defRPr sz="7944"/>
            </a:lvl3pPr>
            <a:lvl4pPr marL="6053419" indent="0" algn="ctr">
              <a:buNone/>
              <a:defRPr sz="7061"/>
            </a:lvl4pPr>
            <a:lvl5pPr marL="8071226" indent="0" algn="ctr">
              <a:buNone/>
              <a:defRPr sz="7061"/>
            </a:lvl5pPr>
            <a:lvl6pPr marL="10089032" indent="0" algn="ctr">
              <a:buNone/>
              <a:defRPr sz="7061"/>
            </a:lvl6pPr>
            <a:lvl7pPr marL="12106839" indent="0" algn="ctr">
              <a:buNone/>
              <a:defRPr sz="7061"/>
            </a:lvl7pPr>
            <a:lvl8pPr marL="14124645" indent="0" algn="ctr">
              <a:buNone/>
              <a:defRPr sz="7061"/>
            </a:lvl8pPr>
            <a:lvl9pPr marL="16142452" indent="0" algn="ctr">
              <a:buNone/>
              <a:defRPr sz="70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FD8C18-E2A5-452F-9691-B411B2C727A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416999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7488" y="18930832"/>
            <a:ext cx="36390420" cy="3616163"/>
          </a:xfrm>
        </p:spPr>
        <p:txBody>
          <a:bodyPr anchor="b">
            <a:normAutofit/>
          </a:bodyPr>
          <a:lstStyle>
            <a:lvl1pPr>
              <a:defRPr sz="12358"/>
            </a:lvl1pPr>
          </a:lstStyle>
          <a:p>
            <a:r>
              <a:rPr lang="en-US"/>
              <a:t>Click to edit Master title style</a:t>
            </a:r>
            <a:endParaRPr lang="en-US" dirty="0"/>
          </a:p>
        </p:txBody>
      </p:sp>
      <p:sp>
        <p:nvSpPr>
          <p:cNvPr id="3" name="Picture Placeholder 2"/>
          <p:cNvSpPr>
            <a:spLocks noGrp="1" noChangeAspect="1"/>
          </p:cNvSpPr>
          <p:nvPr>
            <p:ph type="pic" idx="1"/>
          </p:nvPr>
        </p:nvSpPr>
        <p:spPr>
          <a:xfrm>
            <a:off x="3207488" y="2742161"/>
            <a:ext cx="36390420" cy="14916210"/>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4123"/>
            </a:lvl1pPr>
            <a:lvl2pPr marL="2017806" indent="0">
              <a:buNone/>
              <a:defRPr sz="12358"/>
            </a:lvl2pPr>
            <a:lvl3pPr marL="4035613" indent="0">
              <a:buNone/>
              <a:defRPr sz="10592"/>
            </a:lvl3pPr>
            <a:lvl4pPr marL="6053419" indent="0">
              <a:buNone/>
              <a:defRPr sz="8827"/>
            </a:lvl4pPr>
            <a:lvl5pPr marL="8071226" indent="0">
              <a:buNone/>
              <a:defRPr sz="8827"/>
            </a:lvl5pPr>
            <a:lvl6pPr marL="10089032" indent="0">
              <a:buNone/>
              <a:defRPr sz="8827"/>
            </a:lvl6pPr>
            <a:lvl7pPr marL="12106839" indent="0">
              <a:buNone/>
              <a:defRPr sz="8827"/>
            </a:lvl7pPr>
            <a:lvl8pPr marL="14124645" indent="0">
              <a:buNone/>
              <a:defRPr sz="8827"/>
            </a:lvl8pPr>
            <a:lvl9pPr marL="16142452" indent="0">
              <a:buNone/>
              <a:defRPr sz="8827"/>
            </a:lvl9pPr>
          </a:lstStyle>
          <a:p>
            <a:r>
              <a:rPr lang="en-US"/>
              <a:t>Click icon to add picture</a:t>
            </a:r>
            <a:endParaRPr lang="en-US" dirty="0"/>
          </a:p>
        </p:txBody>
      </p:sp>
      <p:sp>
        <p:nvSpPr>
          <p:cNvPr id="4" name="Text Placeholder 3"/>
          <p:cNvSpPr>
            <a:spLocks noGrp="1"/>
          </p:cNvSpPr>
          <p:nvPr>
            <p:ph type="body" sz="half" idx="2"/>
          </p:nvPr>
        </p:nvSpPr>
        <p:spPr>
          <a:xfrm>
            <a:off x="3207445" y="22546992"/>
            <a:ext cx="36384926" cy="3012040"/>
          </a:xfrm>
        </p:spPr>
        <p:txBody>
          <a:bodyPr>
            <a:normAutofit/>
          </a:bodyPr>
          <a:lstStyle>
            <a:lvl1pPr marL="0" indent="0" algn="ctr">
              <a:buNone/>
              <a:defRPr sz="7944"/>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Edit Master text styles</a:t>
            </a:r>
          </a:p>
        </p:txBody>
      </p:sp>
      <p:sp>
        <p:nvSpPr>
          <p:cNvPr id="5" name="Date Placeholder 4"/>
          <p:cNvSpPr>
            <a:spLocks noGrp="1"/>
          </p:cNvSpPr>
          <p:nvPr>
            <p:ph type="dt" sz="half" idx="10"/>
          </p:nvPr>
        </p:nvSpPr>
        <p:spPr/>
        <p:txBody>
          <a:bodyPr/>
          <a:lstStyle/>
          <a:p>
            <a:fld id="{1AFD8C18-E2A5-452F-9691-B411B2C727A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201121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07443" y="2690431"/>
            <a:ext cx="36341977" cy="15115362"/>
          </a:xfrm>
        </p:spPr>
        <p:txBody>
          <a:bodyPr anchor="ctr"/>
          <a:lstStyle>
            <a:lvl1pPr>
              <a:defRPr sz="14123"/>
            </a:lvl1pPr>
          </a:lstStyle>
          <a:p>
            <a:r>
              <a:rPr lang="en-US"/>
              <a:t>Click to edit Master title style</a:t>
            </a:r>
            <a:endParaRPr lang="en-US" dirty="0"/>
          </a:p>
        </p:txBody>
      </p:sp>
      <p:sp>
        <p:nvSpPr>
          <p:cNvPr id="4" name="Text Placeholder 3"/>
          <p:cNvSpPr>
            <a:spLocks noGrp="1"/>
          </p:cNvSpPr>
          <p:nvPr>
            <p:ph type="body" sz="half" idx="2"/>
          </p:nvPr>
        </p:nvSpPr>
        <p:spPr>
          <a:xfrm>
            <a:off x="3207450" y="18557662"/>
            <a:ext cx="36341972" cy="7026995"/>
          </a:xfrm>
        </p:spPr>
        <p:txBody>
          <a:bodyPr anchor="ctr"/>
          <a:lstStyle>
            <a:lvl1pPr marL="0" indent="0" algn="ctr">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Edit Master text styles</a:t>
            </a:r>
          </a:p>
        </p:txBody>
      </p:sp>
      <p:sp>
        <p:nvSpPr>
          <p:cNvPr id="5" name="Date Placeholder 4"/>
          <p:cNvSpPr>
            <a:spLocks noGrp="1"/>
          </p:cNvSpPr>
          <p:nvPr>
            <p:ph type="dt" sz="half" idx="10"/>
          </p:nvPr>
        </p:nvSpPr>
        <p:spPr/>
        <p:txBody>
          <a:bodyPr/>
          <a:lstStyle/>
          <a:p>
            <a:fld id="{1AFD8C18-E2A5-452F-9691-B411B2C727A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1766486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76242" y="2690424"/>
            <a:ext cx="32652902" cy="13208960"/>
          </a:xfrm>
        </p:spPr>
        <p:txBody>
          <a:bodyPr anchor="ctr"/>
          <a:lstStyle>
            <a:lvl1pPr>
              <a:defRPr sz="14123"/>
            </a:lvl1pPr>
          </a:lstStyle>
          <a:p>
            <a:r>
              <a:rPr lang="en-US"/>
              <a:t>Click to edit Master title style</a:t>
            </a:r>
            <a:endParaRPr lang="en-US" dirty="0"/>
          </a:p>
        </p:txBody>
      </p:sp>
      <p:sp>
        <p:nvSpPr>
          <p:cNvPr id="12" name="Text Placeholder 3"/>
          <p:cNvSpPr>
            <a:spLocks noGrp="1"/>
          </p:cNvSpPr>
          <p:nvPr>
            <p:ph type="body" sz="half" idx="13"/>
          </p:nvPr>
        </p:nvSpPr>
        <p:spPr>
          <a:xfrm>
            <a:off x="6039510" y="15932609"/>
            <a:ext cx="30720797" cy="1883703"/>
          </a:xfrm>
        </p:spPr>
        <p:txBody>
          <a:bodyPr anchor="t">
            <a:normAutofit/>
          </a:bodyPr>
          <a:lstStyle>
            <a:lvl1pPr marL="0" indent="0" algn="r">
              <a:buNone/>
              <a:defRPr sz="6179"/>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Edit Master text styles</a:t>
            </a:r>
          </a:p>
        </p:txBody>
      </p:sp>
      <p:sp>
        <p:nvSpPr>
          <p:cNvPr id="4" name="Text Placeholder 3"/>
          <p:cNvSpPr>
            <a:spLocks noGrp="1"/>
          </p:cNvSpPr>
          <p:nvPr>
            <p:ph type="body" sz="half" idx="2"/>
          </p:nvPr>
        </p:nvSpPr>
        <p:spPr>
          <a:xfrm>
            <a:off x="3207438" y="18557666"/>
            <a:ext cx="36341977" cy="7001371"/>
          </a:xfrm>
        </p:spPr>
        <p:txBody>
          <a:bodyPr anchor="ctr">
            <a:normAutofit/>
          </a:bodyPr>
          <a:lstStyle>
            <a:lvl1pPr marL="0" indent="0" algn="ctr">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Edit Master text styles</a:t>
            </a:r>
          </a:p>
        </p:txBody>
      </p:sp>
      <p:sp>
        <p:nvSpPr>
          <p:cNvPr id="5" name="Date Placeholder 4"/>
          <p:cNvSpPr>
            <a:spLocks noGrp="1"/>
          </p:cNvSpPr>
          <p:nvPr>
            <p:ph type="dt" sz="half" idx="10"/>
          </p:nvPr>
        </p:nvSpPr>
        <p:spPr/>
        <p:txBody>
          <a:bodyPr/>
          <a:lstStyle/>
          <a:p>
            <a:fld id="{1AFD8C18-E2A5-452F-9691-B411B2C727A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1169-F319-4297-B2C3-0B31F45A5DE3}" type="slidenum">
              <a:rPr lang="en-US" smtClean="0"/>
              <a:t>‹#›</a:t>
            </a:fld>
            <a:endParaRPr lang="en-US"/>
          </a:p>
        </p:txBody>
      </p:sp>
      <p:sp>
        <p:nvSpPr>
          <p:cNvPr id="10" name="TextBox 9"/>
          <p:cNvSpPr txBox="1"/>
          <p:nvPr/>
        </p:nvSpPr>
        <p:spPr>
          <a:xfrm>
            <a:off x="2364564" y="2832311"/>
            <a:ext cx="2139712" cy="2580866"/>
          </a:xfrm>
          <a:prstGeom prst="rect">
            <a:avLst/>
          </a:prstGeom>
        </p:spPr>
        <p:txBody>
          <a:bodyPr vert="horz" lIns="403564" tIns="201782" rIns="403564" bIns="20178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5307" dirty="0">
                <a:solidFill>
                  <a:schemeClr val="tx1"/>
                </a:solidFill>
                <a:effectLst/>
              </a:rPr>
              <a:t>“</a:t>
            </a:r>
          </a:p>
        </p:txBody>
      </p:sp>
      <p:sp>
        <p:nvSpPr>
          <p:cNvPr id="14" name="TextBox 13"/>
          <p:cNvSpPr txBox="1"/>
          <p:nvPr/>
        </p:nvSpPr>
        <p:spPr>
          <a:xfrm>
            <a:off x="37190931" y="13564117"/>
            <a:ext cx="2139712" cy="2580866"/>
          </a:xfrm>
          <a:prstGeom prst="rect">
            <a:avLst/>
          </a:prstGeom>
        </p:spPr>
        <p:txBody>
          <a:bodyPr vert="horz" lIns="403564" tIns="201782" rIns="403564" bIns="20178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5307" dirty="0">
                <a:solidFill>
                  <a:schemeClr val="tx1"/>
                </a:solidFill>
                <a:effectLst/>
              </a:rPr>
              <a:t>”</a:t>
            </a:r>
          </a:p>
        </p:txBody>
      </p:sp>
    </p:spTree>
    <p:extLst>
      <p:ext uri="{BB962C8B-B14F-4D97-AF65-F5344CB8AC3E}">
        <p14:creationId xmlns:p14="http://schemas.microsoft.com/office/powerpoint/2010/main" val="2727953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07487" y="9387107"/>
            <a:ext cx="36347467" cy="11085798"/>
          </a:xfrm>
        </p:spPr>
        <p:txBody>
          <a:bodyPr anchor="b"/>
          <a:lstStyle>
            <a:lvl1pPr>
              <a:defRPr sz="14123"/>
            </a:lvl1pPr>
          </a:lstStyle>
          <a:p>
            <a:r>
              <a:rPr lang="en-US"/>
              <a:t>Click to edit Master title style</a:t>
            </a:r>
            <a:endParaRPr lang="en-US" dirty="0"/>
          </a:p>
        </p:txBody>
      </p:sp>
      <p:sp>
        <p:nvSpPr>
          <p:cNvPr id="4" name="Text Placeholder 3"/>
          <p:cNvSpPr>
            <a:spLocks noGrp="1"/>
          </p:cNvSpPr>
          <p:nvPr>
            <p:ph type="body" sz="half" idx="2"/>
          </p:nvPr>
        </p:nvSpPr>
        <p:spPr>
          <a:xfrm>
            <a:off x="3207443" y="20524884"/>
            <a:ext cx="36341977" cy="5034148"/>
          </a:xfrm>
        </p:spPr>
        <p:txBody>
          <a:bodyPr anchor="t"/>
          <a:lstStyle>
            <a:lvl1pPr marL="0" indent="0" algn="ctr">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Edit Master text styles</a:t>
            </a:r>
          </a:p>
        </p:txBody>
      </p:sp>
      <p:sp>
        <p:nvSpPr>
          <p:cNvPr id="5" name="Date Placeholder 4"/>
          <p:cNvSpPr>
            <a:spLocks noGrp="1"/>
          </p:cNvSpPr>
          <p:nvPr>
            <p:ph type="dt" sz="half" idx="10"/>
          </p:nvPr>
        </p:nvSpPr>
        <p:spPr/>
        <p:txBody>
          <a:bodyPr/>
          <a:lstStyle/>
          <a:p>
            <a:fld id="{1AFD8C18-E2A5-452F-9691-B411B2C727A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116348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07438" y="2690431"/>
            <a:ext cx="36341977" cy="5850274"/>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07445" y="9216648"/>
            <a:ext cx="11579422" cy="3633596"/>
          </a:xfrm>
        </p:spPr>
        <p:txBody>
          <a:bodyPr anchor="b">
            <a:noAutofit/>
          </a:bodyPr>
          <a:lstStyle>
            <a:lvl1pPr marL="0" indent="0" algn="ctr">
              <a:lnSpc>
                <a:spcPct val="100000"/>
              </a:lnSpc>
              <a:buNone/>
              <a:defRPr sz="10592" b="0">
                <a:solidFill>
                  <a:schemeClr val="tx1"/>
                </a:solidFill>
              </a:defRPr>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Edit Master text styles</a:t>
            </a:r>
          </a:p>
        </p:txBody>
      </p:sp>
      <p:sp>
        <p:nvSpPr>
          <p:cNvPr id="8" name="Text Placeholder 3"/>
          <p:cNvSpPr>
            <a:spLocks noGrp="1"/>
          </p:cNvSpPr>
          <p:nvPr>
            <p:ph type="body" sz="half" idx="15"/>
          </p:nvPr>
        </p:nvSpPr>
        <p:spPr>
          <a:xfrm>
            <a:off x="3207445" y="12850237"/>
            <a:ext cx="11579422" cy="12708795"/>
          </a:xfrm>
        </p:spPr>
        <p:txBody>
          <a:bodyPr anchor="t">
            <a:normAutofit/>
          </a:bodyPr>
          <a:lstStyle>
            <a:lvl1pPr marL="0" indent="0" algn="ctr">
              <a:buNone/>
              <a:defRPr sz="6179"/>
            </a:lvl1pPr>
            <a:lvl2pPr marL="2017806" indent="0">
              <a:buNone/>
              <a:defRPr sz="5296"/>
            </a:lvl2pPr>
            <a:lvl3pPr marL="4035613" indent="0">
              <a:buNone/>
              <a:defRPr sz="4413"/>
            </a:lvl3pPr>
            <a:lvl4pPr marL="6053419" indent="0">
              <a:buNone/>
              <a:defRPr sz="3972"/>
            </a:lvl4pPr>
            <a:lvl5pPr marL="8071226" indent="0">
              <a:buNone/>
              <a:defRPr sz="3972"/>
            </a:lvl5pPr>
            <a:lvl6pPr marL="10089032" indent="0">
              <a:buNone/>
              <a:defRPr sz="3972"/>
            </a:lvl6pPr>
            <a:lvl7pPr marL="12106839" indent="0">
              <a:buNone/>
              <a:defRPr sz="3972"/>
            </a:lvl7pPr>
            <a:lvl8pPr marL="14124645" indent="0">
              <a:buNone/>
              <a:defRPr sz="3972"/>
            </a:lvl8pPr>
            <a:lvl9pPr marL="16142452" indent="0">
              <a:buNone/>
              <a:defRPr sz="3972"/>
            </a:lvl9pPr>
          </a:lstStyle>
          <a:p>
            <a:pPr lvl="0"/>
            <a:r>
              <a:rPr lang="en-US"/>
              <a:t>Edit Master text styles</a:t>
            </a:r>
          </a:p>
        </p:txBody>
      </p:sp>
      <p:sp>
        <p:nvSpPr>
          <p:cNvPr id="9" name="Text Placeholder 4"/>
          <p:cNvSpPr>
            <a:spLocks noGrp="1"/>
          </p:cNvSpPr>
          <p:nvPr>
            <p:ph type="body" sz="quarter" idx="3"/>
          </p:nvPr>
        </p:nvSpPr>
        <p:spPr>
          <a:xfrm>
            <a:off x="15601638" y="9216646"/>
            <a:ext cx="11578027" cy="3633591"/>
          </a:xfrm>
        </p:spPr>
        <p:txBody>
          <a:bodyPr anchor="b">
            <a:noAutofit/>
          </a:bodyPr>
          <a:lstStyle>
            <a:lvl1pPr marL="0" indent="0" algn="ctr">
              <a:lnSpc>
                <a:spcPct val="100000"/>
              </a:lnSpc>
              <a:buNone/>
              <a:defRPr sz="10592" b="0">
                <a:solidFill>
                  <a:schemeClr val="tx1"/>
                </a:solidFill>
              </a:defRPr>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Edit Master text styles</a:t>
            </a:r>
          </a:p>
        </p:txBody>
      </p:sp>
      <p:sp>
        <p:nvSpPr>
          <p:cNvPr id="10" name="Text Placeholder 3"/>
          <p:cNvSpPr>
            <a:spLocks noGrp="1"/>
          </p:cNvSpPr>
          <p:nvPr>
            <p:ph type="body" sz="half" idx="16"/>
          </p:nvPr>
        </p:nvSpPr>
        <p:spPr>
          <a:xfrm>
            <a:off x="15601640" y="12850237"/>
            <a:ext cx="11582459" cy="12708795"/>
          </a:xfrm>
        </p:spPr>
        <p:txBody>
          <a:bodyPr anchor="t">
            <a:normAutofit/>
          </a:bodyPr>
          <a:lstStyle>
            <a:lvl1pPr marL="0" indent="0" algn="ctr">
              <a:buNone/>
              <a:defRPr sz="6179"/>
            </a:lvl1pPr>
            <a:lvl2pPr marL="2017806" indent="0">
              <a:buNone/>
              <a:defRPr sz="5296"/>
            </a:lvl2pPr>
            <a:lvl3pPr marL="4035613" indent="0">
              <a:buNone/>
              <a:defRPr sz="4413"/>
            </a:lvl3pPr>
            <a:lvl4pPr marL="6053419" indent="0">
              <a:buNone/>
              <a:defRPr sz="3972"/>
            </a:lvl4pPr>
            <a:lvl5pPr marL="8071226" indent="0">
              <a:buNone/>
              <a:defRPr sz="3972"/>
            </a:lvl5pPr>
            <a:lvl6pPr marL="10089032" indent="0">
              <a:buNone/>
              <a:defRPr sz="3972"/>
            </a:lvl6pPr>
            <a:lvl7pPr marL="12106839" indent="0">
              <a:buNone/>
              <a:defRPr sz="3972"/>
            </a:lvl7pPr>
            <a:lvl8pPr marL="14124645" indent="0">
              <a:buNone/>
              <a:defRPr sz="3972"/>
            </a:lvl8pPr>
            <a:lvl9pPr marL="16142452" indent="0">
              <a:buNone/>
              <a:defRPr sz="3972"/>
            </a:lvl9pPr>
          </a:lstStyle>
          <a:p>
            <a:pPr lvl="0"/>
            <a:r>
              <a:rPr lang="en-US"/>
              <a:t>Edit Master text styles</a:t>
            </a:r>
          </a:p>
        </p:txBody>
      </p:sp>
      <p:sp>
        <p:nvSpPr>
          <p:cNvPr id="11" name="Text Placeholder 4"/>
          <p:cNvSpPr>
            <a:spLocks noGrp="1"/>
          </p:cNvSpPr>
          <p:nvPr>
            <p:ph type="body" sz="quarter" idx="13"/>
          </p:nvPr>
        </p:nvSpPr>
        <p:spPr>
          <a:xfrm>
            <a:off x="27986486" y="9216646"/>
            <a:ext cx="11552235" cy="3633591"/>
          </a:xfrm>
        </p:spPr>
        <p:txBody>
          <a:bodyPr anchor="b">
            <a:noAutofit/>
          </a:bodyPr>
          <a:lstStyle>
            <a:lvl1pPr marL="0" indent="0" algn="ctr">
              <a:lnSpc>
                <a:spcPct val="100000"/>
              </a:lnSpc>
              <a:buNone/>
              <a:defRPr sz="10592" b="0">
                <a:solidFill>
                  <a:schemeClr val="tx1"/>
                </a:solidFill>
              </a:defRPr>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Edit Master text styles</a:t>
            </a:r>
          </a:p>
        </p:txBody>
      </p:sp>
      <p:sp>
        <p:nvSpPr>
          <p:cNvPr id="12" name="Text Placeholder 3"/>
          <p:cNvSpPr>
            <a:spLocks noGrp="1"/>
          </p:cNvSpPr>
          <p:nvPr>
            <p:ph type="body" sz="half" idx="17"/>
          </p:nvPr>
        </p:nvSpPr>
        <p:spPr>
          <a:xfrm>
            <a:off x="27997185" y="12850237"/>
            <a:ext cx="11552235" cy="12708795"/>
          </a:xfrm>
        </p:spPr>
        <p:txBody>
          <a:bodyPr anchor="t">
            <a:normAutofit/>
          </a:bodyPr>
          <a:lstStyle>
            <a:lvl1pPr marL="0" indent="0" algn="ctr">
              <a:buNone/>
              <a:defRPr sz="6179"/>
            </a:lvl1pPr>
            <a:lvl2pPr marL="2017806" indent="0">
              <a:buNone/>
              <a:defRPr sz="5296"/>
            </a:lvl2pPr>
            <a:lvl3pPr marL="4035613" indent="0">
              <a:buNone/>
              <a:defRPr sz="4413"/>
            </a:lvl3pPr>
            <a:lvl4pPr marL="6053419" indent="0">
              <a:buNone/>
              <a:defRPr sz="3972"/>
            </a:lvl4pPr>
            <a:lvl5pPr marL="8071226" indent="0">
              <a:buNone/>
              <a:defRPr sz="3972"/>
            </a:lvl5pPr>
            <a:lvl6pPr marL="10089032" indent="0">
              <a:buNone/>
              <a:defRPr sz="3972"/>
            </a:lvl6pPr>
            <a:lvl7pPr marL="12106839" indent="0">
              <a:buNone/>
              <a:defRPr sz="3972"/>
            </a:lvl7pPr>
            <a:lvl8pPr marL="14124645" indent="0">
              <a:buNone/>
              <a:defRPr sz="3972"/>
            </a:lvl8pPr>
            <a:lvl9pPr marL="16142452" indent="0">
              <a:buNone/>
              <a:defRPr sz="3972"/>
            </a:lvl9pPr>
          </a:lstStyle>
          <a:p>
            <a:pPr lvl="0"/>
            <a:r>
              <a:rPr lang="en-US"/>
              <a:t>Edit Master text styles</a:t>
            </a:r>
          </a:p>
        </p:txBody>
      </p:sp>
      <p:sp>
        <p:nvSpPr>
          <p:cNvPr id="3" name="Date Placeholder 2"/>
          <p:cNvSpPr>
            <a:spLocks noGrp="1"/>
          </p:cNvSpPr>
          <p:nvPr>
            <p:ph type="dt" sz="half" idx="10"/>
          </p:nvPr>
        </p:nvSpPr>
        <p:spPr/>
        <p:txBody>
          <a:bodyPr/>
          <a:lstStyle/>
          <a:p>
            <a:fld id="{1AFD8C18-E2A5-452F-9691-B411B2C727A9}"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2906014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207443" y="2690431"/>
            <a:ext cx="36341977" cy="5850274"/>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07448" y="17605805"/>
            <a:ext cx="11579417" cy="2543290"/>
          </a:xfrm>
        </p:spPr>
        <p:txBody>
          <a:bodyPr anchor="b">
            <a:noAutofit/>
          </a:bodyPr>
          <a:lstStyle>
            <a:lvl1pPr marL="0" indent="0" algn="ctr">
              <a:lnSpc>
                <a:spcPct val="100000"/>
              </a:lnSpc>
              <a:buNone/>
              <a:defRPr sz="8827" b="0">
                <a:solidFill>
                  <a:schemeClr val="tx1"/>
                </a:solidFill>
              </a:defRPr>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Edit Master text styles</a:t>
            </a:r>
          </a:p>
        </p:txBody>
      </p:sp>
      <p:sp>
        <p:nvSpPr>
          <p:cNvPr id="20" name="Picture Placeholder 2"/>
          <p:cNvSpPr>
            <a:spLocks noGrp="1" noChangeAspect="1"/>
          </p:cNvSpPr>
          <p:nvPr>
            <p:ph type="pic" idx="15"/>
          </p:nvPr>
        </p:nvSpPr>
        <p:spPr>
          <a:xfrm>
            <a:off x="3833018" y="9233924"/>
            <a:ext cx="10319655" cy="6726061"/>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7061"/>
            </a:lvl1pPr>
            <a:lvl2pPr marL="2017806" indent="0">
              <a:buNone/>
              <a:defRPr sz="7061"/>
            </a:lvl2pPr>
            <a:lvl3pPr marL="4035613" indent="0">
              <a:buNone/>
              <a:defRPr sz="7061"/>
            </a:lvl3pPr>
            <a:lvl4pPr marL="6053419" indent="0">
              <a:buNone/>
              <a:defRPr sz="7061"/>
            </a:lvl4pPr>
            <a:lvl5pPr marL="8071226" indent="0">
              <a:buNone/>
              <a:defRPr sz="7061"/>
            </a:lvl5pPr>
            <a:lvl6pPr marL="10089032" indent="0">
              <a:buNone/>
              <a:defRPr sz="7061"/>
            </a:lvl6pPr>
            <a:lvl7pPr marL="12106839" indent="0">
              <a:buNone/>
              <a:defRPr sz="7061"/>
            </a:lvl7pPr>
            <a:lvl8pPr marL="14124645" indent="0">
              <a:buNone/>
              <a:defRPr sz="7061"/>
            </a:lvl8pPr>
            <a:lvl9pPr marL="16142452" indent="0">
              <a:buNone/>
              <a:defRPr sz="7061"/>
            </a:lvl9pPr>
          </a:lstStyle>
          <a:p>
            <a:r>
              <a:rPr lang="en-US"/>
              <a:t>Click icon to add picture</a:t>
            </a:r>
            <a:endParaRPr lang="en-US" dirty="0"/>
          </a:p>
        </p:txBody>
      </p:sp>
      <p:sp>
        <p:nvSpPr>
          <p:cNvPr id="21" name="Text Placeholder 3"/>
          <p:cNvSpPr>
            <a:spLocks noGrp="1"/>
          </p:cNvSpPr>
          <p:nvPr>
            <p:ph type="body" sz="half" idx="18"/>
          </p:nvPr>
        </p:nvSpPr>
        <p:spPr>
          <a:xfrm>
            <a:off x="3207448" y="20149095"/>
            <a:ext cx="11579417" cy="5409942"/>
          </a:xfrm>
        </p:spPr>
        <p:txBody>
          <a:bodyPr anchor="t">
            <a:normAutofit/>
          </a:bodyPr>
          <a:lstStyle>
            <a:lvl1pPr marL="0" indent="0" algn="ctr">
              <a:buNone/>
              <a:defRPr sz="6179"/>
            </a:lvl1pPr>
            <a:lvl2pPr marL="2017806" indent="0">
              <a:buNone/>
              <a:defRPr sz="5296"/>
            </a:lvl2pPr>
            <a:lvl3pPr marL="4035613" indent="0">
              <a:buNone/>
              <a:defRPr sz="4413"/>
            </a:lvl3pPr>
            <a:lvl4pPr marL="6053419" indent="0">
              <a:buNone/>
              <a:defRPr sz="3972"/>
            </a:lvl4pPr>
            <a:lvl5pPr marL="8071226" indent="0">
              <a:buNone/>
              <a:defRPr sz="3972"/>
            </a:lvl5pPr>
            <a:lvl6pPr marL="10089032" indent="0">
              <a:buNone/>
              <a:defRPr sz="3972"/>
            </a:lvl6pPr>
            <a:lvl7pPr marL="12106839" indent="0">
              <a:buNone/>
              <a:defRPr sz="3972"/>
            </a:lvl7pPr>
            <a:lvl8pPr marL="14124645" indent="0">
              <a:buNone/>
              <a:defRPr sz="3972"/>
            </a:lvl8pPr>
            <a:lvl9pPr marL="16142452" indent="0">
              <a:buNone/>
              <a:defRPr sz="3972"/>
            </a:lvl9pPr>
          </a:lstStyle>
          <a:p>
            <a:pPr lvl="0"/>
            <a:r>
              <a:rPr lang="en-US"/>
              <a:t>Edit Master text styles</a:t>
            </a:r>
          </a:p>
        </p:txBody>
      </p:sp>
      <p:sp>
        <p:nvSpPr>
          <p:cNvPr id="22" name="Text Placeholder 4"/>
          <p:cNvSpPr>
            <a:spLocks noGrp="1"/>
          </p:cNvSpPr>
          <p:nvPr>
            <p:ph type="body" sz="quarter" idx="3"/>
          </p:nvPr>
        </p:nvSpPr>
        <p:spPr>
          <a:xfrm>
            <a:off x="15594000" y="17605805"/>
            <a:ext cx="11579515" cy="2543290"/>
          </a:xfrm>
        </p:spPr>
        <p:txBody>
          <a:bodyPr anchor="b">
            <a:noAutofit/>
          </a:bodyPr>
          <a:lstStyle>
            <a:lvl1pPr marL="0" indent="0" algn="ctr">
              <a:lnSpc>
                <a:spcPct val="100000"/>
              </a:lnSpc>
              <a:buNone/>
              <a:defRPr sz="8827" b="0">
                <a:solidFill>
                  <a:schemeClr val="tx1"/>
                </a:solidFill>
              </a:defRPr>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Edit Master text styles</a:t>
            </a:r>
          </a:p>
        </p:txBody>
      </p:sp>
      <p:sp>
        <p:nvSpPr>
          <p:cNvPr id="23" name="Picture Placeholder 2"/>
          <p:cNvSpPr>
            <a:spLocks noGrp="1" noChangeAspect="1"/>
          </p:cNvSpPr>
          <p:nvPr>
            <p:ph type="pic" idx="21"/>
          </p:nvPr>
        </p:nvSpPr>
        <p:spPr>
          <a:xfrm>
            <a:off x="16037295" y="9233924"/>
            <a:ext cx="10286220" cy="6726061"/>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7061"/>
            </a:lvl1pPr>
            <a:lvl2pPr marL="2017806" indent="0">
              <a:buNone/>
              <a:defRPr sz="7061"/>
            </a:lvl2pPr>
            <a:lvl3pPr marL="4035613" indent="0">
              <a:buNone/>
              <a:defRPr sz="7061"/>
            </a:lvl3pPr>
            <a:lvl4pPr marL="6053419" indent="0">
              <a:buNone/>
              <a:defRPr sz="7061"/>
            </a:lvl4pPr>
            <a:lvl5pPr marL="8071226" indent="0">
              <a:buNone/>
              <a:defRPr sz="7061"/>
            </a:lvl5pPr>
            <a:lvl6pPr marL="10089032" indent="0">
              <a:buNone/>
              <a:defRPr sz="7061"/>
            </a:lvl6pPr>
            <a:lvl7pPr marL="12106839" indent="0">
              <a:buNone/>
              <a:defRPr sz="7061"/>
            </a:lvl7pPr>
            <a:lvl8pPr marL="14124645" indent="0">
              <a:buNone/>
              <a:defRPr sz="7061"/>
            </a:lvl8pPr>
            <a:lvl9pPr marL="16142452" indent="0">
              <a:buNone/>
              <a:defRPr sz="7061"/>
            </a:lvl9pPr>
          </a:lstStyle>
          <a:p>
            <a:r>
              <a:rPr lang="en-US"/>
              <a:t>Click icon to add picture</a:t>
            </a:r>
            <a:endParaRPr lang="en-US" dirty="0"/>
          </a:p>
        </p:txBody>
      </p:sp>
      <p:sp>
        <p:nvSpPr>
          <p:cNvPr id="24" name="Text Placeholder 3"/>
          <p:cNvSpPr>
            <a:spLocks noGrp="1"/>
          </p:cNvSpPr>
          <p:nvPr>
            <p:ph type="body" sz="half" idx="19"/>
          </p:nvPr>
        </p:nvSpPr>
        <p:spPr>
          <a:xfrm>
            <a:off x="15589248" y="20149090"/>
            <a:ext cx="11584265" cy="5409942"/>
          </a:xfrm>
        </p:spPr>
        <p:txBody>
          <a:bodyPr anchor="t">
            <a:normAutofit/>
          </a:bodyPr>
          <a:lstStyle>
            <a:lvl1pPr marL="0" indent="0" algn="ctr">
              <a:buNone/>
              <a:defRPr sz="6179"/>
            </a:lvl1pPr>
            <a:lvl2pPr marL="2017806" indent="0">
              <a:buNone/>
              <a:defRPr sz="5296"/>
            </a:lvl2pPr>
            <a:lvl3pPr marL="4035613" indent="0">
              <a:buNone/>
              <a:defRPr sz="4413"/>
            </a:lvl3pPr>
            <a:lvl4pPr marL="6053419" indent="0">
              <a:buNone/>
              <a:defRPr sz="3972"/>
            </a:lvl4pPr>
            <a:lvl5pPr marL="8071226" indent="0">
              <a:buNone/>
              <a:defRPr sz="3972"/>
            </a:lvl5pPr>
            <a:lvl6pPr marL="10089032" indent="0">
              <a:buNone/>
              <a:defRPr sz="3972"/>
            </a:lvl6pPr>
            <a:lvl7pPr marL="12106839" indent="0">
              <a:buNone/>
              <a:defRPr sz="3972"/>
            </a:lvl7pPr>
            <a:lvl8pPr marL="14124645" indent="0">
              <a:buNone/>
              <a:defRPr sz="3972"/>
            </a:lvl8pPr>
            <a:lvl9pPr marL="16142452" indent="0">
              <a:buNone/>
              <a:defRPr sz="3972"/>
            </a:lvl9pPr>
          </a:lstStyle>
          <a:p>
            <a:pPr lvl="0"/>
            <a:r>
              <a:rPr lang="en-US"/>
              <a:t>Edit Master text styles</a:t>
            </a:r>
          </a:p>
        </p:txBody>
      </p:sp>
      <p:sp>
        <p:nvSpPr>
          <p:cNvPr id="25" name="Text Placeholder 4"/>
          <p:cNvSpPr>
            <a:spLocks noGrp="1"/>
          </p:cNvSpPr>
          <p:nvPr>
            <p:ph type="body" sz="quarter" idx="13"/>
          </p:nvPr>
        </p:nvSpPr>
        <p:spPr>
          <a:xfrm>
            <a:off x="27986924" y="17605805"/>
            <a:ext cx="11547635" cy="2543290"/>
          </a:xfrm>
        </p:spPr>
        <p:txBody>
          <a:bodyPr anchor="b">
            <a:noAutofit/>
          </a:bodyPr>
          <a:lstStyle>
            <a:lvl1pPr marL="0" indent="0" algn="ctr">
              <a:lnSpc>
                <a:spcPct val="100000"/>
              </a:lnSpc>
              <a:buNone/>
              <a:defRPr sz="8827" b="0">
                <a:solidFill>
                  <a:schemeClr val="tx1"/>
                </a:solidFill>
              </a:defRPr>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Edit Master text styles</a:t>
            </a:r>
          </a:p>
        </p:txBody>
      </p:sp>
      <p:sp>
        <p:nvSpPr>
          <p:cNvPr id="26" name="Picture Placeholder 2"/>
          <p:cNvSpPr>
            <a:spLocks noGrp="1" noChangeAspect="1"/>
          </p:cNvSpPr>
          <p:nvPr>
            <p:ph type="pic" idx="22"/>
          </p:nvPr>
        </p:nvSpPr>
        <p:spPr>
          <a:xfrm>
            <a:off x="28616557" y="9233924"/>
            <a:ext cx="10291794" cy="6726061"/>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7061"/>
            </a:lvl1pPr>
            <a:lvl2pPr marL="2017806" indent="0">
              <a:buNone/>
              <a:defRPr sz="7061"/>
            </a:lvl2pPr>
            <a:lvl3pPr marL="4035613" indent="0">
              <a:buNone/>
              <a:defRPr sz="7061"/>
            </a:lvl3pPr>
            <a:lvl4pPr marL="6053419" indent="0">
              <a:buNone/>
              <a:defRPr sz="7061"/>
            </a:lvl4pPr>
            <a:lvl5pPr marL="8071226" indent="0">
              <a:buNone/>
              <a:defRPr sz="7061"/>
            </a:lvl5pPr>
            <a:lvl6pPr marL="10089032" indent="0">
              <a:buNone/>
              <a:defRPr sz="7061"/>
            </a:lvl6pPr>
            <a:lvl7pPr marL="12106839" indent="0">
              <a:buNone/>
              <a:defRPr sz="7061"/>
            </a:lvl7pPr>
            <a:lvl8pPr marL="14124645" indent="0">
              <a:buNone/>
              <a:defRPr sz="7061"/>
            </a:lvl8pPr>
            <a:lvl9pPr marL="16142452" indent="0">
              <a:buNone/>
              <a:defRPr sz="7061"/>
            </a:lvl9pPr>
          </a:lstStyle>
          <a:p>
            <a:r>
              <a:rPr lang="en-US"/>
              <a:t>Click icon to add picture</a:t>
            </a:r>
            <a:endParaRPr lang="en-US" dirty="0"/>
          </a:p>
        </p:txBody>
      </p:sp>
      <p:sp>
        <p:nvSpPr>
          <p:cNvPr id="27" name="Text Placeholder 3"/>
          <p:cNvSpPr>
            <a:spLocks noGrp="1"/>
          </p:cNvSpPr>
          <p:nvPr>
            <p:ph type="body" sz="half" idx="20"/>
          </p:nvPr>
        </p:nvSpPr>
        <p:spPr>
          <a:xfrm>
            <a:off x="27986482" y="20149099"/>
            <a:ext cx="11562934" cy="5409933"/>
          </a:xfrm>
        </p:spPr>
        <p:txBody>
          <a:bodyPr anchor="t">
            <a:normAutofit/>
          </a:bodyPr>
          <a:lstStyle>
            <a:lvl1pPr marL="0" indent="0" algn="ctr">
              <a:buNone/>
              <a:defRPr sz="6179"/>
            </a:lvl1pPr>
            <a:lvl2pPr marL="2017806" indent="0">
              <a:buNone/>
              <a:defRPr sz="5296"/>
            </a:lvl2pPr>
            <a:lvl3pPr marL="4035613" indent="0">
              <a:buNone/>
              <a:defRPr sz="4413"/>
            </a:lvl3pPr>
            <a:lvl4pPr marL="6053419" indent="0">
              <a:buNone/>
              <a:defRPr sz="3972"/>
            </a:lvl4pPr>
            <a:lvl5pPr marL="8071226" indent="0">
              <a:buNone/>
              <a:defRPr sz="3972"/>
            </a:lvl5pPr>
            <a:lvl6pPr marL="10089032" indent="0">
              <a:buNone/>
              <a:defRPr sz="3972"/>
            </a:lvl6pPr>
            <a:lvl7pPr marL="12106839" indent="0">
              <a:buNone/>
              <a:defRPr sz="3972"/>
            </a:lvl7pPr>
            <a:lvl8pPr marL="14124645" indent="0">
              <a:buNone/>
              <a:defRPr sz="3972"/>
            </a:lvl8pPr>
            <a:lvl9pPr marL="16142452" indent="0">
              <a:buNone/>
              <a:defRPr sz="3972"/>
            </a:lvl9pPr>
          </a:lstStyle>
          <a:p>
            <a:pPr lvl="0"/>
            <a:r>
              <a:rPr lang="en-US"/>
              <a:t>Edit Master text styles</a:t>
            </a:r>
          </a:p>
        </p:txBody>
      </p:sp>
      <p:sp>
        <p:nvSpPr>
          <p:cNvPr id="3" name="Date Placeholder 2"/>
          <p:cNvSpPr>
            <a:spLocks noGrp="1"/>
          </p:cNvSpPr>
          <p:nvPr>
            <p:ph type="dt" sz="half" idx="10"/>
          </p:nvPr>
        </p:nvSpPr>
        <p:spPr/>
        <p:txBody>
          <a:bodyPr/>
          <a:lstStyle/>
          <a:p>
            <a:fld id="{1AFD8C18-E2A5-452F-9691-B411B2C727A9}"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1052149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D8C18-E2A5-452F-9691-B411B2C727A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4058840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24629" y="2690427"/>
            <a:ext cx="8924794" cy="22868612"/>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07446" y="2690427"/>
            <a:ext cx="26882255" cy="228686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D8C18-E2A5-452F-9691-B411B2C727A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77204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D8C18-E2A5-452F-9691-B411B2C727A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401677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14679" y="2900625"/>
            <a:ext cx="34164881" cy="12590343"/>
          </a:xfrm>
        </p:spPr>
        <p:txBody>
          <a:bodyPr anchor="b">
            <a:normAutofit/>
          </a:bodyPr>
          <a:lstStyle>
            <a:lvl1pPr>
              <a:defRPr sz="15006"/>
            </a:lvl1pPr>
          </a:lstStyle>
          <a:p>
            <a:r>
              <a:rPr lang="en-US"/>
              <a:t>Click to edit Master title style</a:t>
            </a:r>
            <a:endParaRPr lang="en-US" dirty="0"/>
          </a:p>
        </p:txBody>
      </p:sp>
      <p:sp>
        <p:nvSpPr>
          <p:cNvPr id="3" name="Text Placeholder 2"/>
          <p:cNvSpPr>
            <a:spLocks noGrp="1"/>
          </p:cNvSpPr>
          <p:nvPr>
            <p:ph type="body" idx="1"/>
          </p:nvPr>
        </p:nvSpPr>
        <p:spPr>
          <a:xfrm>
            <a:off x="4314679" y="15897335"/>
            <a:ext cx="34164881" cy="6620964"/>
          </a:xfrm>
        </p:spPr>
        <p:txBody>
          <a:bodyPr/>
          <a:lstStyle>
            <a:lvl1pPr marL="0" indent="0" algn="ctr">
              <a:buNone/>
              <a:defRPr sz="10592">
                <a:solidFill>
                  <a:schemeClr val="tx1">
                    <a:tint val="75000"/>
                  </a:schemeClr>
                </a:solidFill>
              </a:defRPr>
            </a:lvl1pPr>
            <a:lvl2pPr marL="2017806" indent="0">
              <a:buNone/>
              <a:defRPr sz="8827">
                <a:solidFill>
                  <a:schemeClr val="tx1">
                    <a:tint val="75000"/>
                  </a:schemeClr>
                </a:solidFill>
              </a:defRPr>
            </a:lvl2pPr>
            <a:lvl3pPr marL="4035613" indent="0">
              <a:buNone/>
              <a:defRPr sz="7944">
                <a:solidFill>
                  <a:schemeClr val="tx1">
                    <a:tint val="75000"/>
                  </a:schemeClr>
                </a:solidFill>
              </a:defRPr>
            </a:lvl3pPr>
            <a:lvl4pPr marL="6053419" indent="0">
              <a:buNone/>
              <a:defRPr sz="7061">
                <a:solidFill>
                  <a:schemeClr val="tx1">
                    <a:tint val="75000"/>
                  </a:schemeClr>
                </a:solidFill>
              </a:defRPr>
            </a:lvl4pPr>
            <a:lvl5pPr marL="8071226" indent="0">
              <a:buNone/>
              <a:defRPr sz="7061">
                <a:solidFill>
                  <a:schemeClr val="tx1">
                    <a:tint val="75000"/>
                  </a:schemeClr>
                </a:solidFill>
              </a:defRPr>
            </a:lvl5pPr>
            <a:lvl6pPr marL="10089032" indent="0">
              <a:buNone/>
              <a:defRPr sz="7061">
                <a:solidFill>
                  <a:schemeClr val="tx1">
                    <a:tint val="75000"/>
                  </a:schemeClr>
                </a:solidFill>
              </a:defRPr>
            </a:lvl6pPr>
            <a:lvl7pPr marL="12106839" indent="0">
              <a:buNone/>
              <a:defRPr sz="7061">
                <a:solidFill>
                  <a:schemeClr val="tx1">
                    <a:tint val="75000"/>
                  </a:schemeClr>
                </a:solidFill>
              </a:defRPr>
            </a:lvl7pPr>
            <a:lvl8pPr marL="14124645" indent="0">
              <a:buNone/>
              <a:defRPr sz="7061">
                <a:solidFill>
                  <a:schemeClr val="tx1">
                    <a:tint val="75000"/>
                  </a:schemeClr>
                </a:solidFill>
              </a:defRPr>
            </a:lvl8pPr>
            <a:lvl9pPr marL="16142452" indent="0">
              <a:buNone/>
              <a:defRPr sz="706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FD8C18-E2A5-452F-9691-B411B2C727A9}"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217920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7450" y="2690431"/>
            <a:ext cx="36341972" cy="585361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207446" y="9216648"/>
            <a:ext cx="17922207" cy="163423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8804" y="9216648"/>
            <a:ext cx="17880616" cy="163423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FD8C18-E2A5-452F-9691-B411B2C727A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94178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7450" y="2690431"/>
            <a:ext cx="36341972"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4284230" y="9216645"/>
            <a:ext cx="16849651" cy="3636275"/>
          </a:xfrm>
        </p:spPr>
        <p:txBody>
          <a:bodyPr anchor="b"/>
          <a:lstStyle>
            <a:lvl1pPr marL="0" indent="0">
              <a:lnSpc>
                <a:spcPct val="100000"/>
              </a:lnSpc>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Edit Master text styles</a:t>
            </a:r>
          </a:p>
        </p:txBody>
      </p:sp>
      <p:sp>
        <p:nvSpPr>
          <p:cNvPr id="4" name="Content Placeholder 3"/>
          <p:cNvSpPr>
            <a:spLocks noGrp="1"/>
          </p:cNvSpPr>
          <p:nvPr>
            <p:ph sz="half" idx="2"/>
          </p:nvPr>
        </p:nvSpPr>
        <p:spPr>
          <a:xfrm>
            <a:off x="3207443" y="12852920"/>
            <a:ext cx="17926433" cy="1270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741368" y="9216645"/>
            <a:ext cx="16808050" cy="3636275"/>
          </a:xfrm>
        </p:spPr>
        <p:txBody>
          <a:bodyPr anchor="b"/>
          <a:lstStyle>
            <a:lvl1pPr marL="0" indent="0">
              <a:lnSpc>
                <a:spcPct val="100000"/>
              </a:lnSpc>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Edit Master text styles</a:t>
            </a:r>
          </a:p>
        </p:txBody>
      </p:sp>
      <p:sp>
        <p:nvSpPr>
          <p:cNvPr id="6" name="Content Placeholder 5"/>
          <p:cNvSpPr>
            <a:spLocks noGrp="1"/>
          </p:cNvSpPr>
          <p:nvPr>
            <p:ph sz="quarter" idx="4"/>
          </p:nvPr>
        </p:nvSpPr>
        <p:spPr>
          <a:xfrm>
            <a:off x="21664583" y="12852920"/>
            <a:ext cx="17884837" cy="1270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FD8C18-E2A5-452F-9691-B411B2C727A9}" type="datetimeFigureOut">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9113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FD8C18-E2A5-452F-9691-B411B2C727A9}"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88443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D8C18-E2A5-452F-9691-B411B2C727A9}" type="datetimeFigureOut">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25941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19494" y="2690424"/>
            <a:ext cx="13802256" cy="10425395"/>
          </a:xfrm>
        </p:spPr>
        <p:txBody>
          <a:bodyPr anchor="b">
            <a:normAutofit/>
          </a:bodyPr>
          <a:lstStyle>
            <a:lvl1pPr>
              <a:defRPr sz="12358"/>
            </a:lvl1pPr>
          </a:lstStyle>
          <a:p>
            <a:r>
              <a:rPr lang="en-US"/>
              <a:t>Click to edit Master title style</a:t>
            </a:r>
            <a:endParaRPr lang="en-US" dirty="0"/>
          </a:p>
        </p:txBody>
      </p:sp>
      <p:sp>
        <p:nvSpPr>
          <p:cNvPr id="3" name="Content Placeholder 2"/>
          <p:cNvSpPr>
            <a:spLocks noGrp="1"/>
          </p:cNvSpPr>
          <p:nvPr>
            <p:ph idx="1"/>
          </p:nvPr>
        </p:nvSpPr>
        <p:spPr>
          <a:xfrm>
            <a:off x="17824140" y="2690424"/>
            <a:ext cx="21725278" cy="22868608"/>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19494" y="13115826"/>
            <a:ext cx="13802256" cy="12443209"/>
          </a:xfrm>
        </p:spPr>
        <p:txBody>
          <a:bodyPr/>
          <a:lstStyle>
            <a:lvl1pPr marL="0" indent="0" algn="ctr">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Edit Master text styles</a:t>
            </a:r>
          </a:p>
        </p:txBody>
      </p:sp>
      <p:sp>
        <p:nvSpPr>
          <p:cNvPr id="5" name="Date Placeholder 4"/>
          <p:cNvSpPr>
            <a:spLocks noGrp="1"/>
          </p:cNvSpPr>
          <p:nvPr>
            <p:ph type="dt" sz="half" idx="10"/>
          </p:nvPr>
        </p:nvSpPr>
        <p:spPr/>
        <p:txBody>
          <a:bodyPr/>
          <a:lstStyle/>
          <a:p>
            <a:fld id="{1AFD8C18-E2A5-452F-9691-B411B2C727A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341172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19497" y="2690424"/>
            <a:ext cx="19504527" cy="10425395"/>
          </a:xfrm>
        </p:spPr>
        <p:txBody>
          <a:bodyPr anchor="b">
            <a:normAutofit/>
          </a:bodyPr>
          <a:lstStyle>
            <a:lvl1pPr>
              <a:defRPr sz="14123"/>
            </a:lvl1pPr>
          </a:lstStyle>
          <a:p>
            <a:r>
              <a:rPr lang="en-US"/>
              <a:t>Click to edit Master title style</a:t>
            </a:r>
            <a:endParaRPr lang="en-US" dirty="0"/>
          </a:p>
        </p:txBody>
      </p:sp>
      <p:sp>
        <p:nvSpPr>
          <p:cNvPr id="3" name="Picture Placeholder 2"/>
          <p:cNvSpPr>
            <a:spLocks noGrp="1" noChangeAspect="1"/>
          </p:cNvSpPr>
          <p:nvPr>
            <p:ph type="pic" idx="1"/>
          </p:nvPr>
        </p:nvSpPr>
        <p:spPr>
          <a:xfrm>
            <a:off x="24569864" y="3349265"/>
            <a:ext cx="13885373" cy="2155092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4123"/>
            </a:lvl1pPr>
            <a:lvl2pPr marL="2017806" indent="0">
              <a:buNone/>
              <a:defRPr sz="12358"/>
            </a:lvl2pPr>
            <a:lvl3pPr marL="4035613" indent="0">
              <a:buNone/>
              <a:defRPr sz="10592"/>
            </a:lvl3pPr>
            <a:lvl4pPr marL="6053419" indent="0">
              <a:buNone/>
              <a:defRPr sz="8827"/>
            </a:lvl4pPr>
            <a:lvl5pPr marL="8071226" indent="0">
              <a:buNone/>
              <a:defRPr sz="8827"/>
            </a:lvl5pPr>
            <a:lvl6pPr marL="10089032" indent="0">
              <a:buNone/>
              <a:defRPr sz="8827"/>
            </a:lvl6pPr>
            <a:lvl7pPr marL="12106839" indent="0">
              <a:buNone/>
              <a:defRPr sz="8827"/>
            </a:lvl7pPr>
            <a:lvl8pPr marL="14124645" indent="0">
              <a:buNone/>
              <a:defRPr sz="8827"/>
            </a:lvl8pPr>
            <a:lvl9pPr marL="16142452" indent="0">
              <a:buNone/>
              <a:defRPr sz="8827"/>
            </a:lvl9pPr>
          </a:lstStyle>
          <a:p>
            <a:r>
              <a:rPr lang="en-US"/>
              <a:t>Click icon to add picture</a:t>
            </a:r>
            <a:endParaRPr lang="en-US" dirty="0"/>
          </a:p>
        </p:txBody>
      </p:sp>
      <p:sp>
        <p:nvSpPr>
          <p:cNvPr id="4" name="Text Placeholder 3"/>
          <p:cNvSpPr>
            <a:spLocks noGrp="1"/>
          </p:cNvSpPr>
          <p:nvPr>
            <p:ph type="body" sz="half" idx="2"/>
          </p:nvPr>
        </p:nvSpPr>
        <p:spPr>
          <a:xfrm>
            <a:off x="3207443" y="13115819"/>
            <a:ext cx="19521558" cy="12443213"/>
          </a:xfrm>
        </p:spPr>
        <p:txBody>
          <a:bodyPr>
            <a:normAutofit/>
          </a:bodyPr>
          <a:lstStyle>
            <a:lvl1pPr marL="0" indent="0" algn="ctr">
              <a:buNone/>
              <a:defRPr sz="7944"/>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Edit Master text styles</a:t>
            </a:r>
          </a:p>
        </p:txBody>
      </p:sp>
      <p:sp>
        <p:nvSpPr>
          <p:cNvPr id="5" name="Date Placeholder 4"/>
          <p:cNvSpPr>
            <a:spLocks noGrp="1"/>
          </p:cNvSpPr>
          <p:nvPr>
            <p:ph type="dt" sz="half" idx="10"/>
          </p:nvPr>
        </p:nvSpPr>
        <p:spPr/>
        <p:txBody>
          <a:bodyPr/>
          <a:lstStyle/>
          <a:p>
            <a:fld id="{1AFD8C18-E2A5-452F-9691-B411B2C727A9}"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1169-F319-4297-B2C3-0B31F45A5DE3}" type="slidenum">
              <a:rPr lang="en-US" smtClean="0"/>
              <a:t>‹#›</a:t>
            </a:fld>
            <a:endParaRPr lang="en-US"/>
          </a:p>
        </p:txBody>
      </p:sp>
    </p:spTree>
    <p:extLst>
      <p:ext uri="{BB962C8B-B14F-4D97-AF65-F5344CB8AC3E}">
        <p14:creationId xmlns:p14="http://schemas.microsoft.com/office/powerpoint/2010/main" val="360586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7450" y="2690431"/>
            <a:ext cx="36341972" cy="58536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07443" y="9250823"/>
            <a:ext cx="36341977" cy="163082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952563" y="25965405"/>
            <a:ext cx="9628704" cy="1611452"/>
          </a:xfrm>
          <a:prstGeom prst="rect">
            <a:avLst/>
          </a:prstGeom>
        </p:spPr>
        <p:txBody>
          <a:bodyPr vert="horz" lIns="91440" tIns="45720" rIns="91440" bIns="45720" rtlCol="0" anchor="ctr"/>
          <a:lstStyle>
            <a:lvl1pPr algn="r">
              <a:defRPr sz="4413">
                <a:solidFill>
                  <a:schemeClr val="tx1">
                    <a:tint val="75000"/>
                  </a:schemeClr>
                </a:solidFill>
              </a:defRPr>
            </a:lvl1pPr>
          </a:lstStyle>
          <a:p>
            <a:fld id="{1AFD8C18-E2A5-452F-9691-B411B2C727A9}" type="datetimeFigureOut">
              <a:rPr lang="en-US" smtClean="0"/>
              <a:t>5/30/2018</a:t>
            </a:fld>
            <a:endParaRPr lang="en-US"/>
          </a:p>
        </p:txBody>
      </p:sp>
      <p:sp>
        <p:nvSpPr>
          <p:cNvPr id="5" name="Footer Placeholder 4"/>
          <p:cNvSpPr>
            <a:spLocks noGrp="1"/>
          </p:cNvSpPr>
          <p:nvPr>
            <p:ph type="ftr" sz="quarter" idx="3"/>
          </p:nvPr>
        </p:nvSpPr>
        <p:spPr>
          <a:xfrm>
            <a:off x="3207446" y="25965405"/>
            <a:ext cx="23421931" cy="1611452"/>
          </a:xfrm>
          <a:prstGeom prst="rect">
            <a:avLst/>
          </a:prstGeom>
        </p:spPr>
        <p:txBody>
          <a:bodyPr vert="horz" lIns="91440" tIns="45720" rIns="91440" bIns="45720" rtlCol="0" anchor="ctr"/>
          <a:lstStyle>
            <a:lvl1pPr algn="l">
              <a:defRPr sz="44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904459" y="25965405"/>
            <a:ext cx="2644964" cy="1611452"/>
          </a:xfrm>
          <a:prstGeom prst="rect">
            <a:avLst/>
          </a:prstGeom>
        </p:spPr>
        <p:txBody>
          <a:bodyPr vert="horz" lIns="91440" tIns="45720" rIns="91440" bIns="45720" rtlCol="0" anchor="ctr"/>
          <a:lstStyle>
            <a:lvl1pPr algn="r">
              <a:defRPr sz="4413">
                <a:solidFill>
                  <a:schemeClr val="tx1">
                    <a:tint val="75000"/>
                  </a:schemeClr>
                </a:solidFill>
              </a:defRPr>
            </a:lvl1pPr>
          </a:lstStyle>
          <a:p>
            <a:fld id="{E2501169-F319-4297-B2C3-0B31F45A5DE3}" type="slidenum">
              <a:rPr lang="en-US" smtClean="0"/>
              <a:t>‹#›</a:t>
            </a:fld>
            <a:endParaRPr lang="en-US"/>
          </a:p>
        </p:txBody>
      </p:sp>
    </p:spTree>
    <p:extLst>
      <p:ext uri="{BB962C8B-B14F-4D97-AF65-F5344CB8AC3E}">
        <p14:creationId xmlns:p14="http://schemas.microsoft.com/office/powerpoint/2010/main" val="31089865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035613" rtl="0" eaLnBrk="1" latinLnBrk="0" hangingPunct="1">
        <a:lnSpc>
          <a:spcPct val="90000"/>
        </a:lnSpc>
        <a:spcBef>
          <a:spcPct val="0"/>
        </a:spcBef>
        <a:buNone/>
        <a:defRPr sz="15006"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008903" indent="-1008903" algn="l" defTabSz="4035613" rtl="0" eaLnBrk="1" latinLnBrk="0" hangingPunct="1">
        <a:lnSpc>
          <a:spcPct val="120000"/>
        </a:lnSpc>
        <a:spcBef>
          <a:spcPts val="4413"/>
        </a:spcBef>
        <a:buFont typeface="Arial" panose="020B0604020202020204" pitchFamily="34" charset="0"/>
        <a:buChar char="•"/>
        <a:defRPr sz="8827" kern="1200">
          <a:solidFill>
            <a:schemeClr val="tx1"/>
          </a:solidFill>
          <a:effectLst>
            <a:outerShdw blurRad="50800" dist="38100" dir="2700000" algn="tl" rotWithShape="0">
              <a:srgbClr val="000000">
                <a:alpha val="48000"/>
              </a:srgbClr>
            </a:outerShdw>
          </a:effectLst>
          <a:latin typeface="+mn-lt"/>
          <a:ea typeface="+mn-ea"/>
          <a:cs typeface="+mn-cs"/>
        </a:defRPr>
      </a:lvl1pPr>
      <a:lvl2pPr marL="3026710" indent="-1008903" algn="l" defTabSz="4035613" rtl="0" eaLnBrk="1" latinLnBrk="0" hangingPunct="1">
        <a:lnSpc>
          <a:spcPct val="120000"/>
        </a:lnSpc>
        <a:spcBef>
          <a:spcPts val="2207"/>
        </a:spcBef>
        <a:buFont typeface="Arial" panose="020B0604020202020204" pitchFamily="34" charset="0"/>
        <a:buChar char="•"/>
        <a:defRPr sz="7944" kern="1200">
          <a:solidFill>
            <a:schemeClr val="tx1"/>
          </a:solidFill>
          <a:effectLst>
            <a:outerShdw blurRad="50800" dist="38100" dir="2700000" algn="tl" rotWithShape="0">
              <a:srgbClr val="000000">
                <a:alpha val="48000"/>
              </a:srgbClr>
            </a:outerShdw>
          </a:effectLst>
          <a:latin typeface="+mn-lt"/>
          <a:ea typeface="+mn-ea"/>
          <a:cs typeface="+mn-cs"/>
        </a:defRPr>
      </a:lvl2pPr>
      <a:lvl3pPr marL="5044516" indent="-1008903" algn="l" defTabSz="4035613" rtl="0" eaLnBrk="1" latinLnBrk="0" hangingPunct="1">
        <a:lnSpc>
          <a:spcPct val="120000"/>
        </a:lnSpc>
        <a:spcBef>
          <a:spcPts val="2207"/>
        </a:spcBef>
        <a:buFont typeface="Arial" panose="020B0604020202020204" pitchFamily="34" charset="0"/>
        <a:buChar char="•"/>
        <a:defRPr sz="7061" kern="1200">
          <a:solidFill>
            <a:schemeClr val="tx1"/>
          </a:solidFill>
          <a:effectLst>
            <a:outerShdw blurRad="50800" dist="38100" dir="2700000" algn="tl" rotWithShape="0">
              <a:srgbClr val="000000">
                <a:alpha val="48000"/>
              </a:srgbClr>
            </a:outerShdw>
          </a:effectLst>
          <a:latin typeface="+mn-lt"/>
          <a:ea typeface="+mn-ea"/>
          <a:cs typeface="+mn-cs"/>
        </a:defRPr>
      </a:lvl3pPr>
      <a:lvl4pPr marL="7062323" indent="-1008903" algn="l" defTabSz="4035613" rtl="0" eaLnBrk="1" latinLnBrk="0" hangingPunct="1">
        <a:lnSpc>
          <a:spcPct val="120000"/>
        </a:lnSpc>
        <a:spcBef>
          <a:spcPts val="2207"/>
        </a:spcBef>
        <a:buFont typeface="Arial" panose="020B0604020202020204" pitchFamily="34" charset="0"/>
        <a:buChar char="•"/>
        <a:defRPr sz="6179" kern="1200">
          <a:solidFill>
            <a:schemeClr val="tx1"/>
          </a:solidFill>
          <a:effectLst>
            <a:outerShdw blurRad="50800" dist="38100" dir="2700000" algn="tl" rotWithShape="0">
              <a:srgbClr val="000000">
                <a:alpha val="48000"/>
              </a:srgbClr>
            </a:outerShdw>
          </a:effectLst>
          <a:latin typeface="+mn-lt"/>
          <a:ea typeface="+mn-ea"/>
          <a:cs typeface="+mn-cs"/>
        </a:defRPr>
      </a:lvl4pPr>
      <a:lvl5pPr marL="9080129" indent="-1008903" algn="l" defTabSz="4035613" rtl="0" eaLnBrk="1" latinLnBrk="0" hangingPunct="1">
        <a:lnSpc>
          <a:spcPct val="120000"/>
        </a:lnSpc>
        <a:spcBef>
          <a:spcPts val="2207"/>
        </a:spcBef>
        <a:buFont typeface="Arial" panose="020B0604020202020204" pitchFamily="34" charset="0"/>
        <a:buChar char="•"/>
        <a:defRPr sz="5296" kern="1200">
          <a:solidFill>
            <a:schemeClr val="tx1"/>
          </a:solidFill>
          <a:effectLst>
            <a:outerShdw blurRad="50800" dist="38100" dir="2700000" algn="tl" rotWithShape="0">
              <a:srgbClr val="000000">
                <a:alpha val="48000"/>
              </a:srgbClr>
            </a:outerShdw>
          </a:effectLst>
          <a:latin typeface="+mn-lt"/>
          <a:ea typeface="+mn-ea"/>
          <a:cs typeface="+mn-cs"/>
        </a:defRPr>
      </a:lvl5pPr>
      <a:lvl6pPr marL="11097936" indent="-1008903" algn="l" defTabSz="4035613" rtl="0" eaLnBrk="1" latinLnBrk="0" hangingPunct="1">
        <a:lnSpc>
          <a:spcPct val="120000"/>
        </a:lnSpc>
        <a:spcBef>
          <a:spcPts val="2207"/>
        </a:spcBef>
        <a:buFont typeface="Arial" panose="020B0604020202020204" pitchFamily="34" charset="0"/>
        <a:buChar char="•"/>
        <a:defRPr sz="5296" kern="1200">
          <a:solidFill>
            <a:schemeClr val="tx1"/>
          </a:solidFill>
          <a:effectLst>
            <a:outerShdw blurRad="50800" dist="38100" dir="2700000" algn="tl" rotWithShape="0">
              <a:srgbClr val="000000">
                <a:alpha val="48000"/>
              </a:srgbClr>
            </a:outerShdw>
          </a:effectLst>
          <a:latin typeface="+mn-lt"/>
          <a:ea typeface="+mn-ea"/>
          <a:cs typeface="+mn-cs"/>
        </a:defRPr>
      </a:lvl6pPr>
      <a:lvl7pPr marL="13115742" indent="-1008903" algn="l" defTabSz="4035613" rtl="0" eaLnBrk="1" latinLnBrk="0" hangingPunct="1">
        <a:lnSpc>
          <a:spcPct val="120000"/>
        </a:lnSpc>
        <a:spcBef>
          <a:spcPts val="2207"/>
        </a:spcBef>
        <a:buFont typeface="Arial" panose="020B0604020202020204" pitchFamily="34" charset="0"/>
        <a:buChar char="•"/>
        <a:defRPr sz="5296" kern="1200">
          <a:solidFill>
            <a:schemeClr val="tx1"/>
          </a:solidFill>
          <a:effectLst>
            <a:outerShdw blurRad="50800" dist="38100" dir="2700000" algn="tl" rotWithShape="0">
              <a:srgbClr val="000000">
                <a:alpha val="48000"/>
              </a:srgbClr>
            </a:outerShdw>
          </a:effectLst>
          <a:latin typeface="+mn-lt"/>
          <a:ea typeface="+mn-ea"/>
          <a:cs typeface="+mn-cs"/>
        </a:defRPr>
      </a:lvl7pPr>
      <a:lvl8pPr marL="15133549" indent="-1008903" algn="l" defTabSz="4035613" rtl="0" eaLnBrk="1" latinLnBrk="0" hangingPunct="1">
        <a:lnSpc>
          <a:spcPct val="120000"/>
        </a:lnSpc>
        <a:spcBef>
          <a:spcPts val="2207"/>
        </a:spcBef>
        <a:buFont typeface="Arial" panose="020B0604020202020204" pitchFamily="34" charset="0"/>
        <a:buChar char="•"/>
        <a:defRPr sz="5296" kern="1200">
          <a:solidFill>
            <a:schemeClr val="tx1"/>
          </a:solidFill>
          <a:effectLst>
            <a:outerShdw blurRad="50800" dist="38100" dir="2700000" algn="tl" rotWithShape="0">
              <a:srgbClr val="000000">
                <a:alpha val="48000"/>
              </a:srgbClr>
            </a:outerShdw>
          </a:effectLst>
          <a:latin typeface="+mn-lt"/>
          <a:ea typeface="+mn-ea"/>
          <a:cs typeface="+mn-cs"/>
        </a:defRPr>
      </a:lvl8pPr>
      <a:lvl9pPr marL="17151355" indent="-1008903" algn="l" defTabSz="4035613" rtl="0" eaLnBrk="1" latinLnBrk="0" hangingPunct="1">
        <a:lnSpc>
          <a:spcPct val="120000"/>
        </a:lnSpc>
        <a:spcBef>
          <a:spcPts val="2207"/>
        </a:spcBef>
        <a:buFont typeface="Arial" panose="020B0604020202020204" pitchFamily="34" charset="0"/>
        <a:buChar char="•"/>
        <a:defRPr sz="5296"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4035613" rtl="0" eaLnBrk="1" latinLnBrk="0" hangingPunct="1">
        <a:defRPr sz="7944" kern="1200">
          <a:solidFill>
            <a:schemeClr val="tx1"/>
          </a:solidFill>
          <a:latin typeface="+mn-lt"/>
          <a:ea typeface="+mn-ea"/>
          <a:cs typeface="+mn-cs"/>
        </a:defRPr>
      </a:lvl1pPr>
      <a:lvl2pPr marL="2017806" algn="l" defTabSz="4035613" rtl="0" eaLnBrk="1" latinLnBrk="0" hangingPunct="1">
        <a:defRPr sz="7944" kern="1200">
          <a:solidFill>
            <a:schemeClr val="tx1"/>
          </a:solidFill>
          <a:latin typeface="+mn-lt"/>
          <a:ea typeface="+mn-ea"/>
          <a:cs typeface="+mn-cs"/>
        </a:defRPr>
      </a:lvl2pPr>
      <a:lvl3pPr marL="4035613" algn="l" defTabSz="4035613" rtl="0" eaLnBrk="1" latinLnBrk="0" hangingPunct="1">
        <a:defRPr sz="7944" kern="1200">
          <a:solidFill>
            <a:schemeClr val="tx1"/>
          </a:solidFill>
          <a:latin typeface="+mn-lt"/>
          <a:ea typeface="+mn-ea"/>
          <a:cs typeface="+mn-cs"/>
        </a:defRPr>
      </a:lvl3pPr>
      <a:lvl4pPr marL="6053419" algn="l" defTabSz="4035613" rtl="0" eaLnBrk="1" latinLnBrk="0" hangingPunct="1">
        <a:defRPr sz="7944" kern="1200">
          <a:solidFill>
            <a:schemeClr val="tx1"/>
          </a:solidFill>
          <a:latin typeface="+mn-lt"/>
          <a:ea typeface="+mn-ea"/>
          <a:cs typeface="+mn-cs"/>
        </a:defRPr>
      </a:lvl4pPr>
      <a:lvl5pPr marL="8071226" algn="l" defTabSz="4035613" rtl="0" eaLnBrk="1" latinLnBrk="0" hangingPunct="1">
        <a:defRPr sz="7944" kern="1200">
          <a:solidFill>
            <a:schemeClr val="tx1"/>
          </a:solidFill>
          <a:latin typeface="+mn-lt"/>
          <a:ea typeface="+mn-ea"/>
          <a:cs typeface="+mn-cs"/>
        </a:defRPr>
      </a:lvl5pPr>
      <a:lvl6pPr marL="10089032" algn="l" defTabSz="4035613" rtl="0" eaLnBrk="1" latinLnBrk="0" hangingPunct="1">
        <a:defRPr sz="7944" kern="1200">
          <a:solidFill>
            <a:schemeClr val="tx1"/>
          </a:solidFill>
          <a:latin typeface="+mn-lt"/>
          <a:ea typeface="+mn-ea"/>
          <a:cs typeface="+mn-cs"/>
        </a:defRPr>
      </a:lvl6pPr>
      <a:lvl7pPr marL="12106839" algn="l" defTabSz="4035613" rtl="0" eaLnBrk="1" latinLnBrk="0" hangingPunct="1">
        <a:defRPr sz="7944" kern="1200">
          <a:solidFill>
            <a:schemeClr val="tx1"/>
          </a:solidFill>
          <a:latin typeface="+mn-lt"/>
          <a:ea typeface="+mn-ea"/>
          <a:cs typeface="+mn-cs"/>
        </a:defRPr>
      </a:lvl7pPr>
      <a:lvl8pPr marL="14124645" algn="l" defTabSz="4035613" rtl="0" eaLnBrk="1" latinLnBrk="0" hangingPunct="1">
        <a:defRPr sz="7944" kern="1200">
          <a:solidFill>
            <a:schemeClr val="tx1"/>
          </a:solidFill>
          <a:latin typeface="+mn-lt"/>
          <a:ea typeface="+mn-ea"/>
          <a:cs typeface="+mn-cs"/>
        </a:defRPr>
      </a:lvl8pPr>
      <a:lvl9pPr marL="16142452" algn="l" defTabSz="4035613" rtl="0" eaLnBrk="1" latinLnBrk="0" hangingPunct="1">
        <a:defRPr sz="7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F4A599-FCF3-42CC-9658-672AEB3271B8}"/>
              </a:ext>
            </a:extLst>
          </p:cNvPr>
          <p:cNvSpPr txBox="1"/>
          <p:nvPr/>
        </p:nvSpPr>
        <p:spPr>
          <a:xfrm>
            <a:off x="8113483" y="947056"/>
            <a:ext cx="24688800" cy="5632311"/>
          </a:xfrm>
          <a:prstGeom prst="rect">
            <a:avLst/>
          </a:prstGeom>
          <a:noFill/>
          <a:ln w="12700">
            <a:noFill/>
          </a:ln>
        </p:spPr>
        <p:txBody>
          <a:bodyPr wrap="square" rtlCol="0">
            <a:spAutoFit/>
          </a:bodyPr>
          <a:lstStyle/>
          <a:p>
            <a:pPr algn="ctr"/>
            <a:r>
              <a:rPr lang="en-US" sz="7200" b="1" dirty="0"/>
              <a:t>PS17-A020</a:t>
            </a:r>
          </a:p>
          <a:p>
            <a:pPr algn="ctr"/>
            <a:r>
              <a:rPr lang="en-US" sz="7200" b="1" i="1" dirty="0"/>
              <a:t>Correlating Solar Wind Modulation with Ionospheric Variability at Mars from MEX and MAVEN Observations</a:t>
            </a:r>
          </a:p>
          <a:p>
            <a:pPr algn="ctr"/>
            <a:endParaRPr lang="en-US" sz="2400" dirty="0"/>
          </a:p>
          <a:p>
            <a:pPr algn="ctr"/>
            <a:r>
              <a:rPr lang="en-US" sz="4800" b="1" u="sng" dirty="0"/>
              <a:t>Andrew Kopf</a:t>
            </a:r>
            <a:r>
              <a:rPr lang="en-US" sz="4800" dirty="0"/>
              <a:t>, David Morgan, Yuki Harada, Jasper </a:t>
            </a:r>
            <a:r>
              <a:rPr lang="en-US" sz="4800" dirty="0" err="1"/>
              <a:t>Halekas</a:t>
            </a:r>
            <a:r>
              <a:rPr lang="en-US" sz="4800" dirty="0"/>
              <a:t>, and Donald </a:t>
            </a:r>
            <a:r>
              <a:rPr lang="en-US" sz="4800" dirty="0" err="1"/>
              <a:t>Gurnett</a:t>
            </a:r>
            <a:endParaRPr lang="en-US" sz="4800" dirty="0"/>
          </a:p>
          <a:p>
            <a:pPr algn="ctr"/>
            <a:endParaRPr lang="en-US" sz="2400" dirty="0"/>
          </a:p>
          <a:p>
            <a:pPr algn="ctr"/>
            <a:r>
              <a:rPr lang="en-US" sz="4800" dirty="0"/>
              <a:t>The University of Iowa, Iowa City, IA, United States      </a:t>
            </a:r>
            <a:r>
              <a:rPr lang="en-US" sz="4800" b="1" dirty="0"/>
              <a:t>Email: andrew-kopf@uiowa.edu</a:t>
            </a:r>
          </a:p>
        </p:txBody>
      </p:sp>
      <p:pic>
        <p:nvPicPr>
          <p:cNvPr id="8" name="Picture 7">
            <a:extLst>
              <a:ext uri="{FF2B5EF4-FFF2-40B4-BE49-F238E27FC236}">
                <a16:creationId xmlns:a16="http://schemas.microsoft.com/office/drawing/2014/main" id="{AE03CFD2-FA2D-4338-8209-C305ECDA8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556" y="1020011"/>
            <a:ext cx="5498015" cy="5486400"/>
          </a:xfrm>
          <a:prstGeom prst="rect">
            <a:avLst/>
          </a:prstGeom>
        </p:spPr>
      </p:pic>
      <p:pic>
        <p:nvPicPr>
          <p:cNvPr id="10" name="Picture 9">
            <a:extLst>
              <a:ext uri="{FF2B5EF4-FFF2-40B4-BE49-F238E27FC236}">
                <a16:creationId xmlns:a16="http://schemas.microsoft.com/office/drawing/2014/main" id="{41FB3EBA-4043-41CB-A319-D337A3872A9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723802" y="1477211"/>
            <a:ext cx="8016661" cy="4572000"/>
          </a:xfrm>
          <a:prstGeom prst="rect">
            <a:avLst/>
          </a:prstGeom>
        </p:spPr>
      </p:pic>
      <p:sp>
        <p:nvSpPr>
          <p:cNvPr id="11" name="TextBox 10">
            <a:extLst>
              <a:ext uri="{FF2B5EF4-FFF2-40B4-BE49-F238E27FC236}">
                <a16:creationId xmlns:a16="http://schemas.microsoft.com/office/drawing/2014/main" id="{2F3AB3CC-0E49-42A1-A4EC-C54F6B815B9F}"/>
              </a:ext>
            </a:extLst>
          </p:cNvPr>
          <p:cNvSpPr txBox="1"/>
          <p:nvPr/>
        </p:nvSpPr>
        <p:spPr>
          <a:xfrm>
            <a:off x="1276588" y="7482368"/>
            <a:ext cx="19182945" cy="4708981"/>
          </a:xfrm>
          <a:prstGeom prst="rect">
            <a:avLst/>
          </a:prstGeom>
          <a:noFill/>
          <a:ln w="12700">
            <a:solidFill>
              <a:srgbClr val="FFFF00"/>
            </a:solidFill>
          </a:ln>
        </p:spPr>
        <p:txBody>
          <a:bodyPr wrap="square" rtlCol="0">
            <a:spAutoFit/>
          </a:bodyPr>
          <a:lstStyle/>
          <a:p>
            <a:pPr marL="174625"/>
            <a:r>
              <a:rPr lang="en-US" sz="3600" b="1" dirty="0"/>
              <a:t>1. Abstract</a:t>
            </a:r>
          </a:p>
          <a:p>
            <a:pPr marL="174625"/>
            <a:endParaRPr lang="en-US" sz="2400" dirty="0"/>
          </a:p>
          <a:p>
            <a:pPr marL="174625" algn="just"/>
            <a:r>
              <a:rPr lang="en-US" sz="2400" dirty="0"/>
              <a:t>The synthesis of observations by the Mars Express and MAVEN spacecraft allows for a unique opportunity to study variability in the Martian ionosphere from multiple perspectives.  One major source for this variability is the solar wind.  While previous research has relied on Earth-based measurements for solar wind conditions at Mars, MAVEN can directly measure the solar wind impacting the Martian plasma environment when its orbit takes it outside the bowl shock.  If the MARSIS instrument aboard Mars Express is simultaneously sounding the ionosphere, the influence from changes in the solar wind can be observed.  Recent studies of special cases, such as shock wave impacts or parallel solar wind magnetic field orientations, have shown direct correlations between the solar wind and the behavior of ionospheric features.  Here we extend this to more general solar wind conditions and examine how changes in the solar wind properties measured by MAVEN instruments, including density, velocity, and magnetic fields, correlate with ionospheric structure and dynamics observed simultaneously in MARSIS remote and local measurements.</a:t>
            </a:r>
          </a:p>
          <a:p>
            <a:pPr algn="just"/>
            <a:endParaRPr lang="en-US" sz="2400" dirty="0"/>
          </a:p>
        </p:txBody>
      </p:sp>
      <p:sp>
        <p:nvSpPr>
          <p:cNvPr id="13" name="TextBox 12">
            <a:extLst>
              <a:ext uri="{FF2B5EF4-FFF2-40B4-BE49-F238E27FC236}">
                <a16:creationId xmlns:a16="http://schemas.microsoft.com/office/drawing/2014/main" id="{9591EF8E-673A-46C4-8288-4F04456C5860}"/>
              </a:ext>
            </a:extLst>
          </p:cNvPr>
          <p:cNvSpPr txBox="1"/>
          <p:nvPr/>
        </p:nvSpPr>
        <p:spPr>
          <a:xfrm>
            <a:off x="22334706" y="7482368"/>
            <a:ext cx="19182945" cy="17143155"/>
          </a:xfrm>
          <a:prstGeom prst="rect">
            <a:avLst/>
          </a:prstGeom>
          <a:noFill/>
          <a:ln w="12700">
            <a:solidFill>
              <a:srgbClr val="FFFF00"/>
            </a:solidFill>
          </a:ln>
        </p:spPr>
        <p:txBody>
          <a:bodyPr wrap="square" rtlCol="0">
            <a:spAutoFit/>
          </a:bodyPr>
          <a:lstStyle/>
          <a:p>
            <a:pPr marL="914400" indent="-681038"/>
            <a:r>
              <a:rPr lang="en-US" sz="3600" b="1" dirty="0"/>
              <a:t>3. Small Scale Variability – MEX-MARSIS local parameters vs. solar wind velocity</a:t>
            </a:r>
          </a:p>
          <a:p>
            <a:pPr marL="914400" indent="-681038"/>
            <a:endParaRPr lang="en-US" sz="2400" dirty="0"/>
          </a:p>
          <a:p>
            <a:pPr marL="233363"/>
            <a:r>
              <a:rPr lang="en-US" sz="2400" dirty="0"/>
              <a:t>The Mars Express orbit is fairly repetitive on 7-orbit intervals, allowing for comparative measurements along common orbital tracks.  Orbits 14647 (solar wind velocity 500 km/s), 14654 (450 km/s), and 14661 (400 km/s) were analyzed in the MARSIS local parameters, and compared to each other given the varying solar wind dynamic pressure, as the densities were roughly constant.</a:t>
            </a:r>
          </a:p>
          <a:p>
            <a:pPr marL="914400" indent="-447675"/>
            <a:endParaRPr lang="en-US" sz="2400" dirty="0"/>
          </a:p>
          <a:p>
            <a:pPr marL="914400" indent="-447675"/>
            <a:endParaRPr lang="en-US" sz="2400" dirty="0"/>
          </a:p>
          <a:p>
            <a:pPr marL="914400" indent="-447675"/>
            <a:r>
              <a:rPr lang="en-US" sz="3200" b="1" dirty="0"/>
              <a:t>SPACECRAFT-LOCAL DENSITY</a:t>
            </a:r>
          </a:p>
          <a:p>
            <a:pPr marL="914400" indent="-447675"/>
            <a:endParaRPr lang="en-US" sz="2400" dirty="0"/>
          </a:p>
          <a:p>
            <a:pPr marL="914400" indent="-447675">
              <a:buFont typeface="Arial" panose="020B0604020202020204" pitchFamily="34" charset="0"/>
              <a:buChar char="•"/>
            </a:pPr>
            <a:r>
              <a:rPr lang="en-US" sz="2400" dirty="0"/>
              <a:t>As wind speed decreases, local electron density increases.  A 50 km/s decrease in velocity yields a 250 cm</a:t>
            </a:r>
            <a:r>
              <a:rPr lang="en-US" sz="2400" baseline="30000" dirty="0"/>
              <a:t>-3</a:t>
            </a:r>
            <a:r>
              <a:rPr lang="en-US" sz="2400" dirty="0"/>
              <a:t> increase in density</a:t>
            </a:r>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r>
              <a:rPr lang="en-US" sz="2400" dirty="0"/>
              <a:t>This effect is strongest near magnetism and when MEX is at low altitudes, where there is larger local density</a:t>
            </a:r>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r>
              <a:rPr lang="en-US" sz="2400" dirty="0"/>
              <a:t>The effect can be seen more pronounced when fixing the highest-velocity/pressure orbit as a baseline for comparison</a:t>
            </a:r>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r>
              <a:rPr lang="en-US" sz="2400" dirty="0"/>
              <a:t>This is likely due to the change in the solar wind dynamic pressure, causing the ionosphere of Mars to compress or expand</a:t>
            </a:r>
          </a:p>
          <a:p>
            <a:pPr marL="914400" indent="-447675"/>
            <a:endParaRPr lang="en-US" sz="2400" dirty="0"/>
          </a:p>
          <a:p>
            <a:pPr marL="914400" indent="-447675"/>
            <a:endParaRPr lang="en-US" sz="2400" dirty="0"/>
          </a:p>
          <a:p>
            <a:pPr marL="914400" indent="-447675"/>
            <a:r>
              <a:rPr lang="en-US" sz="3200" b="1" dirty="0"/>
              <a:t>SPACECRAFT-LOCAL MAGNETISM</a:t>
            </a:r>
          </a:p>
          <a:p>
            <a:pPr marL="914400" indent="-447675"/>
            <a:endParaRPr lang="en-US" sz="2400" dirty="0"/>
          </a:p>
          <a:p>
            <a:pPr marL="914400" indent="-447675">
              <a:buFont typeface="Arial" panose="020B0604020202020204" pitchFamily="34" charset="0"/>
              <a:buChar char="•"/>
            </a:pPr>
            <a:r>
              <a:rPr lang="en-US" sz="2400" dirty="0"/>
              <a:t>Two different results based on the location of Mars Express </a:t>
            </a:r>
            <a:br>
              <a:rPr lang="en-US" sz="2400" dirty="0"/>
            </a:br>
            <a:r>
              <a:rPr lang="en-US" sz="2400" dirty="0"/>
              <a:t>relative to the crustal magnetism</a:t>
            </a:r>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r>
              <a:rPr lang="en-US" sz="2400" dirty="0"/>
              <a:t>In areas of low magnetic field, the high-speed solar wind </a:t>
            </a:r>
            <a:br>
              <a:rPr lang="en-US" sz="2400" dirty="0"/>
            </a:br>
            <a:r>
              <a:rPr lang="en-US" sz="2400" dirty="0"/>
              <a:t>correlates with the higher local magnetic measurements</a:t>
            </a:r>
          </a:p>
          <a:p>
            <a:pPr marL="914400" indent="-447675">
              <a:buFont typeface="Arial" panose="020B0604020202020204" pitchFamily="34" charset="0"/>
              <a:buChar char="•"/>
            </a:pPr>
            <a:endParaRPr lang="en-US" sz="2400" dirty="0"/>
          </a:p>
          <a:p>
            <a:pPr marL="914400" indent="-447675">
              <a:buFont typeface="Arial" panose="020B0604020202020204" pitchFamily="34" charset="0"/>
              <a:buChar char="•"/>
            </a:pPr>
            <a:r>
              <a:rPr lang="en-US" sz="2400" dirty="0"/>
              <a:t>In higher magnetic field regions, the results are more </a:t>
            </a:r>
            <a:br>
              <a:rPr lang="en-US" sz="2400" dirty="0"/>
            </a:br>
            <a:r>
              <a:rPr lang="en-US" sz="2400" dirty="0"/>
              <a:t>convoluted, but trend toward the opposite, where high-speed </a:t>
            </a:r>
            <a:br>
              <a:rPr lang="en-US" sz="2400" dirty="0"/>
            </a:br>
            <a:r>
              <a:rPr lang="en-US" sz="2400" dirty="0"/>
              <a:t>solar wind conditions result in a lower local magnetic field</a:t>
            </a:r>
          </a:p>
        </p:txBody>
      </p:sp>
      <p:pic>
        <p:nvPicPr>
          <p:cNvPr id="15" name="Picture 14">
            <a:extLst>
              <a:ext uri="{FF2B5EF4-FFF2-40B4-BE49-F238E27FC236}">
                <a16:creationId xmlns:a16="http://schemas.microsoft.com/office/drawing/2014/main" id="{286BC199-AC93-43FF-901B-797621A39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7257" y="12607871"/>
            <a:ext cx="7366379" cy="5346975"/>
          </a:xfrm>
          <a:prstGeom prst="rect">
            <a:avLst/>
          </a:prstGeom>
        </p:spPr>
      </p:pic>
      <p:pic>
        <p:nvPicPr>
          <p:cNvPr id="17" name="Picture 16">
            <a:extLst>
              <a:ext uri="{FF2B5EF4-FFF2-40B4-BE49-F238E27FC236}">
                <a16:creationId xmlns:a16="http://schemas.microsoft.com/office/drawing/2014/main" id="{65C085B8-79C5-42B8-978B-76123FDA9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3530" y="12607870"/>
            <a:ext cx="7372729" cy="5346975"/>
          </a:xfrm>
          <a:prstGeom prst="rect">
            <a:avLst/>
          </a:prstGeom>
        </p:spPr>
      </p:pic>
      <p:pic>
        <p:nvPicPr>
          <p:cNvPr id="19" name="Picture 18">
            <a:extLst>
              <a:ext uri="{FF2B5EF4-FFF2-40B4-BE49-F238E27FC236}">
                <a16:creationId xmlns:a16="http://schemas.microsoft.com/office/drawing/2014/main" id="{DDDD3E1B-BB8A-4C32-84BC-86FC32782D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19880" y="19806351"/>
            <a:ext cx="7366379" cy="4621603"/>
          </a:xfrm>
          <a:prstGeom prst="rect">
            <a:avLst/>
          </a:prstGeom>
        </p:spPr>
      </p:pic>
      <p:sp>
        <p:nvSpPr>
          <p:cNvPr id="2" name="TextBox 1">
            <a:extLst>
              <a:ext uri="{FF2B5EF4-FFF2-40B4-BE49-F238E27FC236}">
                <a16:creationId xmlns:a16="http://schemas.microsoft.com/office/drawing/2014/main" id="{EBC7D60E-2847-4872-B99E-7DEFA54FAAF9}"/>
              </a:ext>
            </a:extLst>
          </p:cNvPr>
          <p:cNvSpPr txBox="1"/>
          <p:nvPr/>
        </p:nvSpPr>
        <p:spPr>
          <a:xfrm>
            <a:off x="1301556" y="13883170"/>
            <a:ext cx="19182945" cy="14927163"/>
          </a:xfrm>
          <a:prstGeom prst="rect">
            <a:avLst/>
          </a:prstGeom>
          <a:noFill/>
          <a:ln w="12700">
            <a:solidFill>
              <a:srgbClr val="FFFF00"/>
            </a:solidFill>
          </a:ln>
        </p:spPr>
        <p:txBody>
          <a:bodyPr wrap="square" rtlCol="0">
            <a:spAutoFit/>
          </a:bodyPr>
          <a:lstStyle/>
          <a:p>
            <a:pPr marL="233363"/>
            <a:r>
              <a:rPr lang="en-US" sz="3600" b="1" dirty="0"/>
              <a:t>2. Large Scale Variability – Solar Events</a:t>
            </a:r>
          </a:p>
          <a:p>
            <a:pPr marL="233363"/>
            <a:endParaRPr lang="en-US" sz="2400" dirty="0"/>
          </a:p>
          <a:p>
            <a:pPr marL="233363"/>
            <a:r>
              <a:rPr lang="en-US" sz="2400" dirty="0"/>
              <a:t>Large scale variations in the solar wind plasma can often cause easily observed effects on the Martian ionosphere, due to the lack of a global magnetic field to protect it.   These events include, for example, shocks and variable orientations of the magnetic field.</a:t>
            </a:r>
          </a:p>
          <a:p>
            <a:pPr marL="174625"/>
            <a:endParaRPr lang="en-US" sz="2400" dirty="0"/>
          </a:p>
          <a:p>
            <a:pPr marL="174625"/>
            <a:endParaRPr lang="en-US" sz="2400" dirty="0"/>
          </a:p>
          <a:p>
            <a:pPr marL="681038" indent="-214313"/>
            <a:r>
              <a:rPr lang="en-US" sz="3200" b="1" dirty="0"/>
              <a:t>INTERPLANETARY SHOCK</a:t>
            </a:r>
          </a:p>
          <a:p>
            <a:pPr marL="681038" indent="-214313"/>
            <a:endParaRPr lang="en-US" sz="2400" dirty="0"/>
          </a:p>
          <a:p>
            <a:pPr marL="681038" indent="-214313">
              <a:buFont typeface="Arial" panose="020B0604020202020204" pitchFamily="34" charset="0"/>
              <a:buChar char="•"/>
            </a:pPr>
            <a:r>
              <a:rPr lang="en-US" sz="2400" dirty="0"/>
              <a:t>On February 2, 2017, an interplanetary shock, likely associated </a:t>
            </a:r>
            <a:br>
              <a:rPr lang="en-US" sz="2400" dirty="0"/>
            </a:br>
            <a:r>
              <a:rPr lang="en-US" sz="2400" dirty="0"/>
              <a:t>with a CIR event, was detected by MAVEN while upstream of Mars</a:t>
            </a:r>
          </a:p>
          <a:p>
            <a:pPr marL="681038" indent="-214313">
              <a:buFont typeface="Arial" panose="020B0604020202020204" pitchFamily="34" charset="0"/>
              <a:buChar char="•"/>
            </a:pPr>
            <a:endParaRPr lang="en-US" sz="2400" dirty="0"/>
          </a:p>
          <a:p>
            <a:pPr marL="681038" indent="-214313">
              <a:buFont typeface="Arial" panose="020B0604020202020204" pitchFamily="34" charset="0"/>
              <a:buChar char="•"/>
            </a:pPr>
            <a:r>
              <a:rPr lang="en-US" sz="2400" dirty="0"/>
              <a:t>The shock caused sudden spikes in the solar wind plasma and </a:t>
            </a:r>
            <a:br>
              <a:rPr lang="en-US" sz="2400" dirty="0"/>
            </a:br>
            <a:r>
              <a:rPr lang="en-US" sz="2400" dirty="0"/>
              <a:t>magnetic field measurements</a:t>
            </a:r>
          </a:p>
          <a:p>
            <a:pPr marL="681038" indent="-214313">
              <a:buFont typeface="Arial" panose="020B0604020202020204" pitchFamily="34" charset="0"/>
              <a:buChar char="•"/>
            </a:pPr>
            <a:endParaRPr lang="en-US" sz="2400" dirty="0"/>
          </a:p>
          <a:p>
            <a:pPr marL="681038" indent="-214313">
              <a:buFont typeface="Arial" panose="020B0604020202020204" pitchFamily="34" charset="0"/>
              <a:buChar char="•"/>
            </a:pPr>
            <a:r>
              <a:rPr lang="en-US" sz="2400" dirty="0"/>
              <a:t>About one minute later, MARSIS, which was lower in the ionosphere, </a:t>
            </a:r>
            <a:br>
              <a:rPr lang="en-US" sz="2400" dirty="0"/>
            </a:br>
            <a:r>
              <a:rPr lang="en-US" sz="2400" dirty="0"/>
              <a:t>observed similar sharp variations in the local plasma</a:t>
            </a:r>
          </a:p>
          <a:p>
            <a:pPr marL="681038" indent="-214313">
              <a:buFont typeface="Arial" panose="020B0604020202020204" pitchFamily="34" charset="0"/>
              <a:buChar char="•"/>
            </a:pPr>
            <a:endParaRPr lang="en-US" sz="2400" dirty="0"/>
          </a:p>
          <a:p>
            <a:pPr marL="681038" indent="-214313">
              <a:buFont typeface="Arial" panose="020B0604020202020204" pitchFamily="34" charset="0"/>
              <a:buChar char="•"/>
            </a:pPr>
            <a:r>
              <a:rPr lang="en-US" sz="2400" dirty="0"/>
              <a:t>A disturbed ionosphere was seen below the spacecraft soon after.</a:t>
            </a:r>
          </a:p>
          <a:p>
            <a:pPr marL="681038" indent="-214313">
              <a:buFont typeface="Arial" panose="020B0604020202020204" pitchFamily="34" charset="0"/>
              <a:buChar char="•"/>
            </a:pPr>
            <a:endParaRPr lang="en-US" sz="2400" dirty="0"/>
          </a:p>
          <a:p>
            <a:pPr marL="681038" indent="-214313">
              <a:buFont typeface="Arial" panose="020B0604020202020204" pitchFamily="34" charset="0"/>
              <a:buChar char="•"/>
            </a:pPr>
            <a:r>
              <a:rPr lang="en-US" sz="2400" dirty="0"/>
              <a:t>These results are published in </a:t>
            </a:r>
            <a:r>
              <a:rPr lang="en-US" sz="2400" i="1" dirty="0"/>
              <a:t>Harada et al., GRL</a:t>
            </a:r>
            <a:r>
              <a:rPr lang="en-US" sz="2400" dirty="0"/>
              <a:t>, 2017.</a:t>
            </a:r>
          </a:p>
          <a:p>
            <a:pPr marL="681038" indent="-214313"/>
            <a:endParaRPr lang="en-US" sz="2400" dirty="0"/>
          </a:p>
          <a:p>
            <a:pPr marL="681038" indent="-214313"/>
            <a:endParaRPr lang="en-US" sz="2400" dirty="0"/>
          </a:p>
          <a:p>
            <a:pPr marL="681038" indent="-214313"/>
            <a:r>
              <a:rPr lang="en-US" sz="3200" b="1" dirty="0"/>
              <a:t>PARALLEL SOLAR WIND MAGNETIC FIELD</a:t>
            </a:r>
          </a:p>
          <a:p>
            <a:pPr marL="681038" indent="-214313"/>
            <a:endParaRPr lang="en-US" sz="2400" dirty="0"/>
          </a:p>
          <a:p>
            <a:pPr marL="681038" indent="-214313">
              <a:buFont typeface="Arial" panose="020B0604020202020204" pitchFamily="34" charset="0"/>
              <a:buChar char="•"/>
            </a:pPr>
            <a:r>
              <a:rPr lang="en-US" sz="2400" dirty="0"/>
              <a:t>MARSIS observations of an event late in 2014 contained two </a:t>
            </a:r>
            <a:br>
              <a:rPr lang="en-US" sz="2400" dirty="0"/>
            </a:br>
            <a:r>
              <a:rPr lang="en-US" sz="2400" dirty="0"/>
              <a:t>highly atypical features</a:t>
            </a:r>
          </a:p>
          <a:p>
            <a:pPr marL="681038" indent="-214313">
              <a:buFont typeface="Arial" panose="020B0604020202020204" pitchFamily="34" charset="0"/>
              <a:buChar char="•"/>
            </a:pPr>
            <a:endParaRPr lang="en-US" sz="2400" dirty="0"/>
          </a:p>
          <a:p>
            <a:pPr marL="681038" indent="-214313">
              <a:buFont typeface="Arial" panose="020B0604020202020204" pitchFamily="34" charset="0"/>
              <a:buChar char="•"/>
            </a:pPr>
            <a:r>
              <a:rPr lang="en-US" sz="2400" dirty="0"/>
              <a:t>(1) As Mars Express exits a region of moderate crustal magnetism, </a:t>
            </a:r>
            <a:br>
              <a:rPr lang="en-US" sz="2400" dirty="0"/>
            </a:br>
            <a:r>
              <a:rPr lang="en-US" sz="2400" dirty="0"/>
              <a:t>the surface and ionospheric reflections coincide, perhaps due to </a:t>
            </a:r>
            <a:br>
              <a:rPr lang="en-US" sz="2400" dirty="0"/>
            </a:br>
            <a:r>
              <a:rPr lang="en-US" sz="2400" dirty="0"/>
              <a:t>unusually high-density low-altitude plasma</a:t>
            </a:r>
          </a:p>
          <a:p>
            <a:pPr marL="681038" indent="-214313">
              <a:buFont typeface="Arial" panose="020B0604020202020204" pitchFamily="34" charset="0"/>
              <a:buChar char="•"/>
            </a:pPr>
            <a:endParaRPr lang="en-US" sz="2400" dirty="0"/>
          </a:p>
          <a:p>
            <a:pPr marL="681038" indent="-214313">
              <a:buFont typeface="Arial" panose="020B0604020202020204" pitchFamily="34" charset="0"/>
              <a:buChar char="•"/>
            </a:pPr>
            <a:r>
              <a:rPr lang="en-US" sz="2400" dirty="0"/>
              <a:t>(2) As Mars Express continues to travel southward, the ionospheric </a:t>
            </a:r>
            <a:br>
              <a:rPr lang="en-US" sz="2400" dirty="0"/>
            </a:br>
            <a:r>
              <a:rPr lang="en-US" sz="2400" dirty="0"/>
              <a:t>plasma rises steadily in apparent altitude, and then abruptly </a:t>
            </a:r>
            <a:br>
              <a:rPr lang="en-US" sz="2400" dirty="0"/>
            </a:br>
            <a:r>
              <a:rPr lang="en-US" sz="2400" dirty="0"/>
              <a:t>becomes highly disturbed, perhaps due to some kind of upstream </a:t>
            </a:r>
            <a:br>
              <a:rPr lang="en-US" sz="2400" dirty="0"/>
            </a:br>
            <a:r>
              <a:rPr lang="en-US" sz="2400" dirty="0"/>
              <a:t>distortion</a:t>
            </a:r>
          </a:p>
          <a:p>
            <a:pPr marL="681038" indent="-214313">
              <a:buFont typeface="Arial" panose="020B0604020202020204" pitchFamily="34" charset="0"/>
              <a:buChar char="•"/>
            </a:pPr>
            <a:endParaRPr lang="en-US" sz="2400" dirty="0"/>
          </a:p>
          <a:p>
            <a:pPr marL="681038" indent="-214313">
              <a:buFont typeface="Arial" panose="020B0604020202020204" pitchFamily="34" charset="0"/>
              <a:buChar char="•"/>
            </a:pPr>
            <a:r>
              <a:rPr lang="en-US" sz="2400" dirty="0"/>
              <a:t>No conclusive cause has been found to date for these observations</a:t>
            </a:r>
          </a:p>
          <a:p>
            <a:pPr marL="466725"/>
            <a:endParaRPr lang="en-US" sz="2400" dirty="0"/>
          </a:p>
          <a:p>
            <a:pPr marL="466725"/>
            <a:endParaRPr lang="en-US" sz="2400" dirty="0"/>
          </a:p>
        </p:txBody>
      </p:sp>
      <p:pic>
        <p:nvPicPr>
          <p:cNvPr id="5" name="Picture 4">
            <a:extLst>
              <a:ext uri="{FF2B5EF4-FFF2-40B4-BE49-F238E27FC236}">
                <a16:creationId xmlns:a16="http://schemas.microsoft.com/office/drawing/2014/main" id="{81DDF921-C705-4429-916A-0C3403EA68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65412" y="16442263"/>
            <a:ext cx="6653240" cy="5342754"/>
          </a:xfrm>
          <a:prstGeom prst="rect">
            <a:avLst/>
          </a:prstGeom>
        </p:spPr>
      </p:pic>
      <p:pic>
        <p:nvPicPr>
          <p:cNvPr id="7" name="Picture 6">
            <a:extLst>
              <a:ext uri="{FF2B5EF4-FFF2-40B4-BE49-F238E27FC236}">
                <a16:creationId xmlns:a16="http://schemas.microsoft.com/office/drawing/2014/main" id="{F468CAB9-65DA-429C-A2D7-3A128E9157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65412" y="22383335"/>
            <a:ext cx="6656658" cy="5567473"/>
          </a:xfrm>
          <a:prstGeom prst="rect">
            <a:avLst/>
          </a:prstGeom>
        </p:spPr>
      </p:pic>
      <p:sp>
        <p:nvSpPr>
          <p:cNvPr id="12" name="TextBox 11">
            <a:extLst>
              <a:ext uri="{FF2B5EF4-FFF2-40B4-BE49-F238E27FC236}">
                <a16:creationId xmlns:a16="http://schemas.microsoft.com/office/drawing/2014/main" id="{79D2845F-AAAF-4981-B208-B3499138F6D7}"/>
              </a:ext>
            </a:extLst>
          </p:cNvPr>
          <p:cNvSpPr txBox="1"/>
          <p:nvPr/>
        </p:nvSpPr>
        <p:spPr>
          <a:xfrm>
            <a:off x="22359675" y="26194232"/>
            <a:ext cx="19157976" cy="2616101"/>
          </a:xfrm>
          <a:prstGeom prst="rect">
            <a:avLst/>
          </a:prstGeom>
          <a:noFill/>
          <a:ln w="12700">
            <a:solidFill>
              <a:srgbClr val="FFFF00"/>
            </a:solidFill>
          </a:ln>
        </p:spPr>
        <p:txBody>
          <a:bodyPr wrap="square" rtlCol="0">
            <a:spAutoFit/>
          </a:bodyPr>
          <a:lstStyle/>
          <a:p>
            <a:pPr marL="681038" indent="-447675"/>
            <a:r>
              <a:rPr lang="en-US" sz="3600" b="1" dirty="0"/>
              <a:t>4. Key Takeaways</a:t>
            </a:r>
          </a:p>
          <a:p>
            <a:pPr marL="681038" indent="-447675"/>
            <a:endParaRPr lang="en-US" sz="2400" dirty="0"/>
          </a:p>
          <a:p>
            <a:pPr marL="681038" indent="-447675">
              <a:buAutoNum type="arabicPeriod"/>
            </a:pPr>
            <a:r>
              <a:rPr lang="en-US" sz="3200" dirty="0"/>
              <a:t>Large-scale solar events show clear effects, but even smaller ones have measurable impacts</a:t>
            </a:r>
          </a:p>
          <a:p>
            <a:pPr marL="681038" indent="-447675">
              <a:buAutoNum type="arabicPeriod"/>
            </a:pPr>
            <a:r>
              <a:rPr lang="en-US" sz="3200" dirty="0"/>
              <a:t>Work still needs to be done to examine non-magnetized regions, to separate magnetic effects</a:t>
            </a:r>
          </a:p>
          <a:p>
            <a:pPr marL="681038" indent="-447675">
              <a:buAutoNum type="arabicPeriod"/>
            </a:pPr>
            <a:r>
              <a:rPr lang="en-US" sz="3200" dirty="0"/>
              <a:t>Analysis of the ionospheric peak’s variability would determine how far these effects penetrate</a:t>
            </a:r>
          </a:p>
          <a:p>
            <a:pPr marL="233363"/>
            <a:endParaRPr lang="en-US" sz="800" dirty="0"/>
          </a:p>
        </p:txBody>
      </p:sp>
    </p:spTree>
    <p:extLst>
      <p:ext uri="{BB962C8B-B14F-4D97-AF65-F5344CB8AC3E}">
        <p14:creationId xmlns:p14="http://schemas.microsoft.com/office/powerpoint/2010/main" val="3787390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472</TotalTime>
  <Words>539</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Bookman Old Style</vt:lpstr>
      <vt:lpstr>Rockwell</vt:lpstr>
      <vt:lpstr>Damask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Kopf</dc:creator>
  <cp:lastModifiedBy>Andrew Kopf</cp:lastModifiedBy>
  <cp:revision>19</cp:revision>
  <dcterms:created xsi:type="dcterms:W3CDTF">2018-05-29T16:57:03Z</dcterms:created>
  <dcterms:modified xsi:type="dcterms:W3CDTF">2018-05-30T20:36:23Z</dcterms:modified>
</cp:coreProperties>
</file>